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556500" cy="10693400"/>
  <p:notesSz cx="7556500" cy="106934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87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070" y="3314954"/>
            <a:ext cx="6426803" cy="224561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141" y="5988304"/>
            <a:ext cx="5292661" cy="26733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047" y="2459482"/>
            <a:ext cx="3289011" cy="70576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3886" y="2459482"/>
            <a:ext cx="3289011" cy="70576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77000"/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047" y="427735"/>
            <a:ext cx="6804850" cy="171094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047" y="2459482"/>
            <a:ext cx="6804850" cy="70576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0721" y="9944862"/>
            <a:ext cx="2419502" cy="53467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047" y="9944862"/>
            <a:ext cx="1739017" cy="53467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3880" y="9944862"/>
            <a:ext cx="1739017" cy="53467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90445" y="3916298"/>
            <a:ext cx="3979545" cy="407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168650" algn="l"/>
              </a:tabLst>
            </a:pPr>
            <a:r>
              <a:rPr sz="2600" b="1" dirty="0" smtClean="0">
                <a:latin typeface="Times New Roman"/>
                <a:cs typeface="Times New Roman"/>
              </a:rPr>
              <a:t>СЕ</a:t>
            </a:r>
            <a:r>
              <a:rPr sz="2600" b="1" spc="5" dirty="0" smtClean="0">
                <a:latin typeface="Times New Roman"/>
                <a:cs typeface="Times New Roman"/>
              </a:rPr>
              <a:t>Н</a:t>
            </a:r>
            <a:r>
              <a:rPr sz="2600" b="1" spc="-20" dirty="0" smtClean="0">
                <a:latin typeface="Times New Roman"/>
                <a:cs typeface="Times New Roman"/>
              </a:rPr>
              <a:t>К</a:t>
            </a:r>
            <a:r>
              <a:rPr sz="2600" b="1" spc="0" dirty="0" smtClean="0">
                <a:latin typeface="Times New Roman"/>
                <a:cs typeface="Times New Roman"/>
              </a:rPr>
              <a:t>И В</a:t>
            </a:r>
            <a:r>
              <a:rPr sz="2600" b="1" spc="-10" dirty="0" smtClean="0">
                <a:latin typeface="Times New Roman"/>
                <a:cs typeface="Times New Roman"/>
              </a:rPr>
              <a:t> </a:t>
            </a:r>
            <a:r>
              <a:rPr sz="2600" b="1" spc="0" dirty="0" smtClean="0">
                <a:latin typeface="Times New Roman"/>
                <a:cs typeface="Times New Roman"/>
              </a:rPr>
              <a:t>СТАР</a:t>
            </a:r>
            <a:r>
              <a:rPr sz="2600" b="1" spc="-10" dirty="0" smtClean="0">
                <a:latin typeface="Times New Roman"/>
                <a:cs typeface="Times New Roman"/>
              </a:rPr>
              <a:t>И</a:t>
            </a:r>
            <a:r>
              <a:rPr sz="2600" b="1" spc="0" dirty="0" smtClean="0">
                <a:latin typeface="Times New Roman"/>
                <a:cs typeface="Times New Roman"/>
              </a:rPr>
              <a:t>Я	ДОМ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8646" y="886205"/>
            <a:ext cx="76263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 smtClean="0">
                <a:latin typeface="Times New Roman"/>
                <a:cs typeface="Times New Roman"/>
              </a:rPr>
              <a:t>Г</a:t>
            </a:r>
            <a:r>
              <a:rPr sz="1400" b="1" spc="0" dirty="0" smtClean="0">
                <a:latin typeface="Times New Roman"/>
                <a:cs typeface="Times New Roman"/>
              </a:rPr>
              <a:t>ЮМЪТ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43913" y="1497329"/>
            <a:ext cx="158940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060450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осле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ната	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ца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69222" y="1497329"/>
            <a:ext cx="81534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изт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0673" y="1497329"/>
            <a:ext cx="153098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58140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	калдъ</a:t>
            </a:r>
            <a:r>
              <a:rPr sz="1400" spc="3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87043" y="1497329"/>
            <a:ext cx="98615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797560" algn="l"/>
              </a:tabLst>
            </a:pP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	на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6764" y="1710080"/>
            <a:ext cx="5787390" cy="79876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just">
              <a:lnSpc>
                <a:spcPct val="96000"/>
              </a:lnSpc>
            </a:pPr>
            <a:r>
              <a:rPr sz="140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але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 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  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ря  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2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-10" dirty="0" smtClean="0">
                <a:latin typeface="Times New Roman"/>
                <a:cs typeface="Times New Roman"/>
              </a:rPr>
              <a:t>Хо</a:t>
            </a:r>
            <a:r>
              <a:rPr sz="1400" spc="0" dirty="0" smtClean="0">
                <a:latin typeface="Times New Roman"/>
                <a:cs typeface="Times New Roman"/>
              </a:rPr>
              <a:t>рата  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жал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 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ско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ния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 </a:t>
            </a:r>
            <a:r>
              <a:rPr sz="1400" spc="-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обг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нат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ци.Вят</a:t>
            </a:r>
            <a:r>
              <a:rPr sz="1400" spc="-2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разк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сваше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сте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ещ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се 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им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ди</a:t>
            </a:r>
            <a:r>
              <a:rPr sz="1400" spc="0" dirty="0" smtClean="0">
                <a:latin typeface="Times New Roman"/>
                <a:cs typeface="Times New Roman"/>
              </a:rPr>
              <a:t>те 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жаре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ще, 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ъб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кам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ия,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рес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нала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шма,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сте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ици.</a:t>
            </a:r>
            <a:endParaRPr sz="1400" dirty="0">
              <a:latin typeface="Times New Roman"/>
              <a:cs typeface="Times New Roman"/>
            </a:endParaRPr>
          </a:p>
          <a:p>
            <a:pPr marL="12700" marR="15875" indent="456565">
              <a:lnSpc>
                <a:spcPts val="1610"/>
              </a:lnSpc>
              <a:spcBef>
                <a:spcPts val="40"/>
              </a:spcBef>
              <a:tabLst>
                <a:tab pos="1227455" algn="l"/>
                <a:tab pos="1473835" algn="l"/>
                <a:tab pos="2313305" algn="l"/>
                <a:tab pos="3258820" algn="l"/>
                <a:tab pos="3914140" algn="l"/>
                <a:tab pos="4160520" algn="l"/>
                <a:tab pos="4838065" algn="l"/>
                <a:tab pos="56864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З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ите	и	т</a:t>
            </a:r>
            <a:r>
              <a:rPr sz="1400" spc="-10" dirty="0" smtClean="0">
                <a:latin typeface="Times New Roman"/>
                <a:cs typeface="Times New Roman"/>
              </a:rPr>
              <a:t>ъп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те	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ха	</a:t>
            </a:r>
            <a:r>
              <a:rPr sz="1400" spc="-10" dirty="0" smtClean="0">
                <a:latin typeface="Times New Roman"/>
                <a:cs typeface="Times New Roman"/>
              </a:rPr>
              <a:t>кон</a:t>
            </a:r>
            <a:r>
              <a:rPr sz="1400" spc="0" dirty="0" smtClean="0">
                <a:latin typeface="Times New Roman"/>
                <a:cs typeface="Times New Roman"/>
              </a:rPr>
              <a:t>ете	и	в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	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	в неиз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ото.</a:t>
            </a:r>
            <a:endParaRPr sz="1400" dirty="0">
              <a:latin typeface="Times New Roman"/>
              <a:cs typeface="Times New Roman"/>
            </a:endParaRPr>
          </a:p>
          <a:p>
            <a:pPr marL="12700" marR="15240" indent="456565" algn="just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деще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щна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ча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епо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д.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нете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само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ости</a:t>
            </a:r>
            <a:r>
              <a:rPr sz="1400" spc="-15" dirty="0" smtClean="0">
                <a:latin typeface="Times New Roman"/>
                <a:cs typeface="Times New Roman"/>
              </a:rPr>
              <a:t>.</a:t>
            </a:r>
            <a:r>
              <a:rPr sz="1400" spc="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ро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ните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0" dirty="0" smtClean="0">
                <a:latin typeface="Times New Roman"/>
                <a:cs typeface="Times New Roman"/>
              </a:rPr>
              <a:t>ми</a:t>
            </a:r>
            <a:r>
              <a:rPr sz="1400" spc="0" dirty="0" smtClean="0">
                <a:latin typeface="Times New Roman"/>
                <a:cs typeface="Times New Roman"/>
              </a:rPr>
              <a:t>к 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се сп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ашено.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нете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Стопа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ощ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гите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ощи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ипв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част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endParaRPr sz="1400" dirty="0">
              <a:latin typeface="Times New Roman"/>
              <a:cs typeface="Times New Roman"/>
            </a:endParaRPr>
          </a:p>
          <a:p>
            <a:pPr marL="12700" marR="280035" algn="just">
              <a:lnSpc>
                <a:spcPts val="1620"/>
              </a:lnSpc>
            </a:pPr>
            <a:r>
              <a:rPr sz="140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рж</a:t>
            </a:r>
            <a:r>
              <a:rPr sz="1400" spc="-10" dirty="0" smtClean="0">
                <a:latin typeface="Times New Roman"/>
                <a:cs typeface="Times New Roman"/>
              </a:rPr>
              <a:t>ан</a:t>
            </a:r>
            <a:r>
              <a:rPr sz="1400" spc="0" dirty="0" smtClean="0">
                <a:latin typeface="Times New Roman"/>
                <a:cs typeface="Times New Roman"/>
              </a:rPr>
              <a:t>ието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им в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2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щ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ите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та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г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теч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ост.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spc="-15" dirty="0" smtClean="0">
                <a:latin typeface="Times New Roman"/>
                <a:cs typeface="Times New Roman"/>
              </a:rPr>
              <a:t>„</a:t>
            </a:r>
            <a:r>
              <a:rPr sz="1400" spc="0" dirty="0" smtClean="0">
                <a:latin typeface="Times New Roman"/>
                <a:cs typeface="Times New Roman"/>
              </a:rPr>
              <a:t>Боза, б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а-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-а!“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С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ези ви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ове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оч</a:t>
            </a:r>
            <a:r>
              <a:rPr sz="1400" spc="0" dirty="0" smtClean="0">
                <a:latin typeface="Times New Roman"/>
                <a:cs typeface="Times New Roman"/>
              </a:rPr>
              <a:t>ваше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все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д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ма.</a:t>
            </a:r>
            <a:endParaRPr sz="1400" dirty="0">
              <a:latin typeface="Times New Roman"/>
              <a:cs typeface="Times New Roman"/>
            </a:endParaRPr>
          </a:p>
          <a:p>
            <a:pPr marL="12700" marR="17145" indent="456565">
              <a:lnSpc>
                <a:spcPts val="1610"/>
              </a:lnSpc>
              <a:spcBef>
                <a:spcPts val="40"/>
              </a:spcBef>
              <a:tabLst>
                <a:tab pos="1454785" algn="l"/>
                <a:tab pos="1751964" algn="l"/>
                <a:tab pos="1966595" algn="l"/>
                <a:tab pos="3181985" algn="l"/>
                <a:tab pos="4096385" algn="l"/>
                <a:tab pos="4568825" algn="l"/>
                <a:tab pos="5040630" algn="l"/>
                <a:tab pos="5273040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щ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	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	с	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дост</a:t>
            </a:r>
            <a:r>
              <a:rPr sz="1400" spc="-2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Деца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	по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ичв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	сл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	не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	и	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 пов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„</a:t>
            </a:r>
            <a:r>
              <a:rPr sz="1400" spc="0" dirty="0" smtClean="0">
                <a:latin typeface="Times New Roman"/>
                <a:cs typeface="Times New Roman"/>
              </a:rPr>
              <a:t>Боза-а-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”.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Стопа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еше.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беше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щаст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рач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а,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 </a:t>
            </a:r>
            <a:r>
              <a:rPr sz="1400" spc="-170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ица,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endParaRPr sz="1400" dirty="0">
              <a:latin typeface="Times New Roman"/>
              <a:cs typeface="Times New Roman"/>
            </a:endParaRPr>
          </a:p>
          <a:p>
            <a:pPr marL="12700" marR="14604" algn="just">
              <a:lnSpc>
                <a:spcPts val="1610"/>
              </a:lnSpc>
              <a:spcBef>
                <a:spcPts val="55"/>
              </a:spcBef>
            </a:pPr>
            <a:r>
              <a:rPr sz="1400" dirty="0" smtClean="0">
                <a:latin typeface="Times New Roman"/>
                <a:cs typeface="Times New Roman"/>
              </a:rPr>
              <a:t>сто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об</a:t>
            </a:r>
            <a:r>
              <a:rPr sz="1400" spc="0" dirty="0" smtClean="0">
                <a:latin typeface="Times New Roman"/>
                <a:cs typeface="Times New Roman"/>
              </a:rPr>
              <a:t>икал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д.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али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до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нищ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то,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чк</a:t>
            </a:r>
            <a:r>
              <a:rPr sz="1400" spc="0" dirty="0" smtClean="0">
                <a:latin typeface="Times New Roman"/>
                <a:cs typeface="Times New Roman"/>
              </a:rPr>
              <a:t>и наб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дав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 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 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  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ед 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еня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ри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раз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едел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 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чем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хр</a:t>
            </a:r>
            <a:r>
              <a:rPr sz="1400" spc="0" dirty="0" smtClean="0">
                <a:latin typeface="Times New Roman"/>
                <a:cs typeface="Times New Roman"/>
              </a:rPr>
              <a:t>ана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endParaRPr sz="1400" dirty="0">
              <a:latin typeface="Times New Roman"/>
              <a:cs typeface="Times New Roman"/>
            </a:endParaRPr>
          </a:p>
          <a:p>
            <a:pPr marL="12700" marR="4110990" algn="just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на</a:t>
            </a:r>
            <a:r>
              <a:rPr sz="1400" spc="5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-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мата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 dirty="0">
              <a:latin typeface="Times New Roman"/>
              <a:cs typeface="Times New Roman"/>
            </a:endParaRPr>
          </a:p>
          <a:p>
            <a:pPr marL="469265" marR="3910329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Ден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ен. Месец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след 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сец.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оз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ост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ие</a:t>
            </a:r>
            <a:r>
              <a:rPr sz="1400" spc="1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на,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endParaRPr sz="1400" dirty="0">
              <a:latin typeface="Times New Roman"/>
              <a:cs typeface="Times New Roman"/>
            </a:endParaRPr>
          </a:p>
          <a:p>
            <a:pPr marL="12700" marR="3161030" algn="just">
              <a:lnSpc>
                <a:spcPts val="1620"/>
              </a:lnSpc>
            </a:pPr>
            <a:r>
              <a:rPr sz="1400" spc="5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изгр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цъ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квата.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ивот.</a:t>
            </a:r>
            <a:endParaRPr sz="1400" dirty="0">
              <a:latin typeface="Times New Roman"/>
              <a:cs typeface="Times New Roman"/>
            </a:endParaRPr>
          </a:p>
          <a:p>
            <a:pPr marL="12700" marR="257810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сна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аетата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ща и 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си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ки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бств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е ог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2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ави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ос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оя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дом.</a:t>
            </a:r>
            <a:endParaRPr sz="1400" dirty="0">
              <a:latin typeface="Times New Roman"/>
              <a:cs typeface="Times New Roman"/>
            </a:endParaRPr>
          </a:p>
          <a:p>
            <a:pPr marL="12700" marR="15875" indent="4565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Сега Гюма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имаше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я.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ора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0" dirty="0" smtClean="0">
                <a:latin typeface="Times New Roman"/>
                <a:cs typeface="Times New Roman"/>
              </a:rPr>
              <a:t>во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ч- ната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ма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ите.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ваше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т,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endParaRPr sz="1400" dirty="0">
              <a:latin typeface="Times New Roman"/>
              <a:cs typeface="Times New Roman"/>
            </a:endParaRPr>
          </a:p>
          <a:p>
            <a:pPr marL="12700" marR="12700" algn="just">
              <a:lnSpc>
                <a:spcPts val="161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вата 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ага.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ака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ваше 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след 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това 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нес</a:t>
            </a:r>
            <a:r>
              <a:rPr sz="1400" spc="-10" dirty="0" smtClean="0">
                <a:latin typeface="Times New Roman"/>
                <a:cs typeface="Times New Roman"/>
              </a:rPr>
              <a:t>кр</a:t>
            </a:r>
            <a:r>
              <a:rPr sz="1400" spc="0" dirty="0" smtClean="0">
                <a:latin typeface="Times New Roman"/>
                <a:cs typeface="Times New Roman"/>
              </a:rPr>
              <a:t>ита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аше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тя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ото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изче</a:t>
            </a:r>
            <a:r>
              <a:rPr sz="1400" spc="-2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5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- ти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 dirty="0">
              <a:latin typeface="Times New Roman"/>
              <a:cs typeface="Times New Roman"/>
            </a:endParaRPr>
          </a:p>
          <a:p>
            <a:pPr marL="12700" marR="13335" indent="45656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беше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рш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дом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т, </a:t>
            </a:r>
            <a:r>
              <a:rPr sz="1400" spc="-1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бств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ка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мага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ин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ент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да.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Сега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ма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аш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вн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ава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пази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endParaRPr sz="1400" dirty="0">
              <a:latin typeface="Times New Roman"/>
              <a:cs typeface="Times New Roman"/>
            </a:endParaRPr>
          </a:p>
          <a:p>
            <a:pPr marL="12700" marR="4010660" algn="just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икал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иците.</a:t>
            </a:r>
            <a:endParaRPr sz="1400" dirty="0">
              <a:latin typeface="Times New Roman"/>
              <a:cs typeface="Times New Roman"/>
            </a:endParaRPr>
          </a:p>
          <a:p>
            <a:pPr marL="469265">
              <a:lnSpc>
                <a:spcPts val="1620"/>
              </a:lnSpc>
            </a:pPr>
            <a:r>
              <a:rPr sz="1400" dirty="0" smtClean="0">
                <a:latin typeface="Times New Roman"/>
                <a:cs typeface="Times New Roman"/>
              </a:rPr>
              <a:t>Стопа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чек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 dirty="0">
              <a:latin typeface="Times New Roman"/>
              <a:cs typeface="Times New Roman"/>
            </a:endParaRPr>
          </a:p>
          <a:p>
            <a:pPr marL="12700" marR="18415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ретата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расте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ен.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нея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ел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наема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ма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 и</a:t>
            </a:r>
            <a:r>
              <a:rPr sz="1400" spc="-10" dirty="0" smtClean="0">
                <a:latin typeface="Times New Roman"/>
                <a:cs typeface="Times New Roman"/>
              </a:rPr>
              <a:t> з</a:t>
            </a:r>
            <a:r>
              <a:rPr sz="1400" spc="0" dirty="0" smtClean="0">
                <a:latin typeface="Times New Roman"/>
                <a:cs typeface="Times New Roman"/>
              </a:rPr>
              <a:t>а п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ти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то ги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паз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ха.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883157"/>
            <a:ext cx="5783580" cy="18624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С 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п</a:t>
            </a:r>
            <a:r>
              <a:rPr sz="1400" spc="-10" dirty="0" smtClean="0">
                <a:latin typeface="Times New Roman"/>
                <a:cs typeface="Times New Roman"/>
              </a:rPr>
              <a:t>ар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астеше и 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Гюма.</a:t>
            </a:r>
            <a:endParaRPr sz="1400">
              <a:latin typeface="Times New Roman"/>
              <a:cs typeface="Times New Roman"/>
            </a:endParaRPr>
          </a:p>
          <a:p>
            <a:pPr marL="469265" marR="445134">
              <a:lnSpc>
                <a:spcPts val="1610"/>
              </a:lnSpc>
              <a:spcBef>
                <a:spcPts val="50"/>
              </a:spcBef>
            </a:pPr>
            <a:r>
              <a:rPr sz="1400" dirty="0" smtClean="0">
                <a:latin typeface="Times New Roman"/>
                <a:cs typeface="Times New Roman"/>
              </a:rPr>
              <a:t>Стопа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ае о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 един ма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 един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аше 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ита. 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ста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-г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Сп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йст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зна.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ма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оява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дъ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ица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дин 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исто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ес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 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рел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Гю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наз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ние.</a:t>
            </a:r>
            <a:endParaRPr sz="1400">
              <a:latin typeface="Times New Roman"/>
              <a:cs typeface="Times New Roman"/>
            </a:endParaRPr>
          </a:p>
          <a:p>
            <a:pPr marL="12700" marR="157480" indent="456565">
              <a:lnSpc>
                <a:spcPts val="161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За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2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ом,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зами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на </a:t>
            </a:r>
            <a:r>
              <a:rPr sz="1400" spc="-15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нта.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02051" y="886205"/>
            <a:ext cx="115760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 smtClean="0">
                <a:latin typeface="Times New Roman"/>
                <a:cs typeface="Times New Roman"/>
              </a:rPr>
              <a:t>КОКА</a:t>
            </a:r>
            <a:r>
              <a:rPr sz="1400" b="1" spc="-10" dirty="0" smtClean="0">
                <a:latin typeface="Times New Roman"/>
                <a:cs typeface="Times New Roman"/>
              </a:rPr>
              <a:t>РДА</a:t>
            </a:r>
            <a:r>
              <a:rPr sz="1400" b="1" spc="0" dirty="0" smtClean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1701545"/>
            <a:ext cx="5788660" cy="4929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Стопа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жи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2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кардата и тя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еше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това.</a:t>
            </a:r>
            <a:endParaRPr sz="1400">
              <a:latin typeface="Times New Roman"/>
              <a:cs typeface="Times New Roman"/>
            </a:endParaRPr>
          </a:p>
          <a:p>
            <a:pPr marL="12700" marR="13335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Двамата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гато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рата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ити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ци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калта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 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ска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чи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Кок</a:t>
            </a:r>
            <a:r>
              <a:rPr sz="1400" spc="-10" dirty="0" smtClean="0">
                <a:latin typeface="Times New Roman"/>
                <a:cs typeface="Times New Roman"/>
              </a:rPr>
              <a:t>ар</a:t>
            </a:r>
            <a:r>
              <a:rPr sz="1400" spc="0" dirty="0" smtClean="0">
                <a:latin typeface="Times New Roman"/>
                <a:cs typeface="Times New Roman"/>
              </a:rPr>
              <a:t>дата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през</a:t>
            </a:r>
            <a:endParaRPr sz="1400">
              <a:latin typeface="Times New Roman"/>
              <a:cs typeface="Times New Roman"/>
            </a:endParaRPr>
          </a:p>
          <a:p>
            <a:pPr marL="12700" marR="18415" algn="just">
              <a:lnSpc>
                <a:spcPts val="161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ог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ата.С</a:t>
            </a:r>
            <a:r>
              <a:rPr sz="1400" spc="-10" dirty="0" smtClean="0">
                <a:latin typeface="Times New Roman"/>
                <a:cs typeface="Times New Roman"/>
              </a:rPr>
              <a:t>то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ца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нея.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раз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ните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ицве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емайл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чи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ото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но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10" dirty="0" smtClean="0">
                <a:latin typeface="Times New Roman"/>
                <a:cs typeface="Times New Roman"/>
              </a:rPr>
              <a:t>ън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</a:t>
            </a:r>
            <a:r>
              <a:rPr sz="1400" spc="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очи 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той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сети,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ще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вее.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70"/>
              </a:lnSpc>
            </a:pPr>
            <a:r>
              <a:rPr sz="1400" dirty="0" smtClean="0">
                <a:latin typeface="Times New Roman"/>
                <a:cs typeface="Times New Roman"/>
              </a:rPr>
              <a:t>Кок</a:t>
            </a:r>
            <a:r>
              <a:rPr sz="1400" spc="-10" dirty="0" smtClean="0">
                <a:latin typeface="Times New Roman"/>
                <a:cs typeface="Times New Roman"/>
              </a:rPr>
              <a:t>ар</a:t>
            </a:r>
            <a:r>
              <a:rPr sz="1400" spc="0" dirty="0" smtClean="0">
                <a:latin typeface="Times New Roman"/>
                <a:cs typeface="Times New Roman"/>
              </a:rPr>
              <a:t>дата.</a:t>
            </a:r>
            <a:endParaRPr sz="1400">
              <a:latin typeface="Times New Roman"/>
              <a:cs typeface="Times New Roman"/>
            </a:endParaRPr>
          </a:p>
          <a:p>
            <a:pPr marL="12700" marR="18415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Стопа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бе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и.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10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под</a:t>
            </a:r>
            <a:r>
              <a:rPr sz="1400" spc="0" dirty="0" smtClean="0">
                <a:latin typeface="Times New Roman"/>
                <a:cs typeface="Times New Roman"/>
              </a:rPr>
              <a:t>гизнала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ф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ражка 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ия тр</a:t>
            </a:r>
            <a:r>
              <a:rPr sz="1400" spc="-1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 и я </a:t>
            </a:r>
            <a:r>
              <a:rPr sz="1400" spc="-10" dirty="0" smtClean="0">
                <a:latin typeface="Times New Roman"/>
                <a:cs typeface="Times New Roman"/>
              </a:rPr>
              <a:t>по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през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 хл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б.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че жи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2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зпс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ва.</a:t>
            </a:r>
            <a:endParaRPr sz="1400">
              <a:latin typeface="Times New Roman"/>
              <a:cs typeface="Times New Roman"/>
            </a:endParaRPr>
          </a:p>
          <a:p>
            <a:pPr marL="469265" marR="1714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зпс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бот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шите.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зпс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ата.</a:t>
            </a:r>
            <a:r>
              <a:rPr sz="1400" spc="-2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зпс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гн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сната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на.. Кок</a:t>
            </a:r>
            <a:r>
              <a:rPr sz="1400" spc="-10" dirty="0" smtClean="0">
                <a:latin typeface="Times New Roman"/>
                <a:cs typeface="Times New Roman"/>
              </a:rPr>
              <a:t>ар</a:t>
            </a:r>
            <a:r>
              <a:rPr sz="1400" spc="0" dirty="0" smtClean="0">
                <a:latin typeface="Times New Roman"/>
                <a:cs typeface="Times New Roman"/>
              </a:rPr>
              <a:t>дата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спе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ели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аеше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ави.</a:t>
            </a:r>
            <a:endParaRPr sz="1400">
              <a:latin typeface="Times New Roman"/>
              <a:cs typeface="Times New Roman"/>
            </a:endParaRPr>
          </a:p>
          <a:p>
            <a:pPr marL="12700" marR="2653665" algn="just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Зн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еше,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в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ависи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1610"/>
              </a:lnSpc>
              <a:spcBef>
                <a:spcPts val="40"/>
              </a:spcBef>
              <a:tabLst>
                <a:tab pos="898525" algn="l"/>
                <a:tab pos="1195705" algn="l"/>
                <a:tab pos="2159635" algn="l"/>
                <a:tab pos="2951480" algn="l"/>
                <a:tab pos="3286125" algn="l"/>
                <a:tab pos="4239895" algn="l"/>
                <a:tab pos="4726940" algn="l"/>
                <a:tab pos="53943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Кога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ас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повете, 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ой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скаше сва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	от	ф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ражк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	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ди.	</a:t>
            </a:r>
            <a:r>
              <a:rPr sz="1400" spc="-2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	разм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няше	са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	своята.	Щ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  <a:p>
            <a:pPr marL="12700" marR="17145" algn="just">
              <a:lnSpc>
                <a:spcPts val="1610"/>
              </a:lnSpc>
              <a:spcBef>
                <a:spcPts val="10"/>
              </a:spcBef>
            </a:pPr>
            <a:r>
              <a:rPr sz="1400" spc="5" dirty="0" smtClean="0">
                <a:latin typeface="Times New Roman"/>
                <a:cs typeface="Times New Roman"/>
              </a:rPr>
              <a:t>бо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ата    </a:t>
            </a:r>
            <a:r>
              <a:rPr sz="1400" spc="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той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казва</a:t>
            </a:r>
            <a:r>
              <a:rPr sz="1400" spc="-20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започва</a:t>
            </a:r>
            <a:r>
              <a:rPr sz="1400" spc="-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паз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ка.</a:t>
            </a:r>
            <a:endParaRPr sz="1400">
              <a:latin typeface="Times New Roman"/>
              <a:cs typeface="Times New Roman"/>
            </a:endParaRPr>
          </a:p>
          <a:p>
            <a:pPr marL="12700" marR="16510" indent="456565">
              <a:lnSpc>
                <a:spcPts val="1610"/>
              </a:lnSpc>
              <a:tabLst>
                <a:tab pos="9747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Част	от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агаше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ана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иви.</a:t>
            </a:r>
            <a:r>
              <a:rPr sz="1400" spc="-2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ред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ещу всич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469265" marR="221932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ци.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ач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сте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и.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ред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аше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 п</a:t>
            </a:r>
            <a:r>
              <a:rPr sz="1400" spc="-10" dirty="0" smtClean="0">
                <a:latin typeface="Times New Roman"/>
                <a:cs typeface="Times New Roman"/>
              </a:rPr>
              <a:t>ар</a:t>
            </a:r>
            <a:r>
              <a:rPr sz="1400" spc="0" dirty="0" smtClean="0">
                <a:latin typeface="Times New Roman"/>
                <a:cs typeface="Times New Roman"/>
              </a:rPr>
              <a:t>чета 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да</a:t>
            </a:r>
            <a:r>
              <a:rPr sz="1400" spc="0" dirty="0" smtClean="0">
                <a:latin typeface="Times New Roman"/>
                <a:cs typeface="Times New Roman"/>
              </a:rPr>
              <a:t>. Во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ната с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рши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топ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8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печел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азме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ск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та в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клата.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0066" y="886205"/>
            <a:ext cx="899794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 smtClean="0">
                <a:latin typeface="Times New Roman"/>
                <a:cs typeface="Times New Roman"/>
              </a:rPr>
              <a:t>РА</a:t>
            </a:r>
            <a:r>
              <a:rPr sz="1400" b="1" spc="0" dirty="0" smtClean="0">
                <a:latin typeface="Times New Roman"/>
                <a:cs typeface="Times New Roman"/>
              </a:rPr>
              <a:t>КЛ</a:t>
            </a:r>
            <a:r>
              <a:rPr sz="1400" b="1" spc="-10" dirty="0" smtClean="0">
                <a:latin typeface="Times New Roman"/>
                <a:cs typeface="Times New Roman"/>
              </a:rPr>
              <a:t>А</a:t>
            </a:r>
            <a:r>
              <a:rPr sz="1400" b="1" spc="0" dirty="0" smtClean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1710293"/>
            <a:ext cx="5788025" cy="7169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4604" indent="456565" algn="just">
              <a:lnSpc>
                <a:spcPct val="95900"/>
              </a:lnSpc>
            </a:pPr>
            <a:r>
              <a:rPr sz="1400" dirty="0" smtClean="0">
                <a:latin typeface="Times New Roman"/>
                <a:cs typeface="Times New Roman"/>
              </a:rPr>
              <a:t>Беше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захв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ена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изна</a:t>
            </a:r>
            <a:r>
              <a:rPr sz="1400" spc="-1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време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тав</a:t>
            </a:r>
            <a:r>
              <a:rPr sz="1400" spc="-2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н.С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нап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каше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ищо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ъд</a:t>
            </a:r>
            <a:r>
              <a:rPr sz="1400" spc="0" dirty="0" smtClean="0">
                <a:latin typeface="Times New Roman"/>
                <a:cs typeface="Times New Roman"/>
              </a:rPr>
              <a:t>ещето</a:t>
            </a:r>
            <a:r>
              <a:rPr sz="1400" spc="-2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само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, 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ито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ц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нн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ип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тя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ото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й,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рез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ро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изпъ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ваха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ба.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раз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ния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д,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фаше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 тя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Раклата.</a:t>
            </a:r>
            <a:endParaRPr sz="1400">
              <a:latin typeface="Times New Roman"/>
              <a:cs typeface="Times New Roman"/>
            </a:endParaRPr>
          </a:p>
          <a:p>
            <a:pPr marL="12700" marR="15875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каква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дваше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ом.С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 </a:t>
            </a:r>
            <a:r>
              <a:rPr sz="1400" spc="-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ртта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 сто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несе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Раклата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мата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стая.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оста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я </a:t>
            </a:r>
            <a:r>
              <a:rPr sz="1400" spc="-2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щу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кам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10" dirty="0" smtClean="0">
                <a:latin typeface="Times New Roman"/>
                <a:cs typeface="Times New Roman"/>
              </a:rPr>
              <a:t>до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еглото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и вс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ки</a:t>
            </a:r>
            <a:r>
              <a:rPr sz="1400" spc="-10" dirty="0" smtClean="0">
                <a:latin typeface="Times New Roman"/>
                <a:cs typeface="Times New Roman"/>
              </a:rPr>
              <a:t> д</a:t>
            </a:r>
            <a:r>
              <a:rPr sz="1400" spc="0" dirty="0" smtClean="0">
                <a:latin typeface="Times New Roman"/>
                <a:cs typeface="Times New Roman"/>
              </a:rPr>
              <a:t>ен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еше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ата й.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яше в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има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елно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ка 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с час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 се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раше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дната й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2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ам беше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цяло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ство.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Безкр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ове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насл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аше   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клата</a:t>
            </a:r>
            <a:r>
              <a:rPr sz="1400" spc="-10" dirty="0" smtClean="0">
                <a:latin typeface="Times New Roman"/>
                <a:cs typeface="Times New Roman"/>
              </a:rPr>
              <a:t>,к</a:t>
            </a:r>
            <a:r>
              <a:rPr sz="1400" spc="0" dirty="0" smtClean="0">
                <a:latin typeface="Times New Roman"/>
                <a:cs typeface="Times New Roman"/>
              </a:rPr>
              <a:t>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 сто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даше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5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рялата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аше да </a:t>
            </a:r>
            <a:r>
              <a:rPr sz="1400" spc="-10" dirty="0" smtClean="0">
                <a:latin typeface="Times New Roman"/>
                <a:cs typeface="Times New Roman"/>
              </a:rPr>
              <a:t>ви</a:t>
            </a:r>
            <a:r>
              <a:rPr sz="1400" spc="0" dirty="0" smtClean="0">
                <a:latin typeface="Times New Roman"/>
                <a:cs typeface="Times New Roman"/>
              </a:rPr>
              <a:t>ди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кво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</a:t>
            </a:r>
            <a:r>
              <a:rPr sz="1400" spc="-10" dirty="0" smtClean="0">
                <a:latin typeface="Times New Roman"/>
                <a:cs typeface="Times New Roman"/>
              </a:rPr>
              <a:t> 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пра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дна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щу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дл</a:t>
            </a:r>
            <a:r>
              <a:rPr sz="1400" spc="-10" dirty="0" smtClean="0">
                <a:latin typeface="Times New Roman"/>
                <a:cs typeface="Times New Roman"/>
              </a:rPr>
              <a:t>ъж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к.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дваше Раклат</a:t>
            </a:r>
            <a:r>
              <a:rPr sz="1400" spc="-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,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ща</a:t>
            </a:r>
            <a:r>
              <a:rPr sz="1400" spc="5" dirty="0" smtClean="0">
                <a:latin typeface="Times New Roman"/>
                <a:cs typeface="Times New Roman"/>
              </a:rPr>
              <a:t>с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деше 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иб</a:t>
            </a:r>
            <a:r>
              <a:rPr sz="1400" spc="0" dirty="0" smtClean="0">
                <a:latin typeface="Times New Roman"/>
                <a:cs typeface="Times New Roman"/>
              </a:rPr>
              <a:t>рит 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яше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пал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клечка 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 на сто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469265" marR="2617470">
              <a:lnSpc>
                <a:spcPts val="1610"/>
              </a:lnSpc>
              <a:spcBef>
                <a:spcPts val="1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не</a:t>
            </a:r>
            <a:r>
              <a:rPr sz="1400" spc="-10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. Стопа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щаваше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5240" indent="456565" algn="just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Ваде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авня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ната,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по</a:t>
            </a:r>
            <a:r>
              <a:rPr sz="1400" spc="0" dirty="0" smtClean="0">
                <a:latin typeface="Times New Roman"/>
                <a:cs typeface="Times New Roman"/>
              </a:rPr>
              <a:t>дн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всм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кваше 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невия  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дим.</a:t>
            </a:r>
            <a:r>
              <a:rPr sz="1400" spc="-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клата   </a:t>
            </a:r>
            <a:r>
              <a:rPr sz="1400" spc="-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виждаше  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 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 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к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ната к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ка,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изгар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на д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ъж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ка.</a:t>
            </a:r>
            <a:endParaRPr sz="1400">
              <a:latin typeface="Times New Roman"/>
              <a:cs typeface="Times New Roman"/>
            </a:endParaRPr>
          </a:p>
          <a:p>
            <a:pPr marL="469265" marR="183959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най-х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ите г</a:t>
            </a:r>
            <a:r>
              <a:rPr sz="1400" spc="-10" dirty="0" smtClean="0">
                <a:latin typeface="Times New Roman"/>
                <a:cs typeface="Times New Roman"/>
              </a:rPr>
              <a:t>од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м. Син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8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нова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щ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с-о</a:t>
            </a:r>
            <a:r>
              <a:rPr sz="1400" spc="-10" dirty="0" smtClean="0">
                <a:latin typeface="Times New Roman"/>
                <a:cs typeface="Times New Roman"/>
              </a:rPr>
              <a:t>фи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че,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ямаше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968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Раклата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ня,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ой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бръ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тро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ди на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този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езе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стаята.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При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па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аклата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до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еглото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двама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мисл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ги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Раздели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 см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тта.</a:t>
            </a:r>
            <a:endParaRPr sz="1400">
              <a:latin typeface="Times New Roman"/>
              <a:cs typeface="Times New Roman"/>
            </a:endParaRPr>
          </a:p>
          <a:p>
            <a:pPr marL="469265" marR="987425">
              <a:lnSpc>
                <a:spcPts val="1610"/>
              </a:lnSpc>
              <a:spcBef>
                <a:spcPts val="50"/>
              </a:spcBef>
            </a:pPr>
            <a:r>
              <a:rPr sz="1400" dirty="0" smtClean="0">
                <a:latin typeface="Times New Roman"/>
                <a:cs typeface="Times New Roman"/>
              </a:rPr>
              <a:t>Раклата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в</a:t>
            </a:r>
            <a:r>
              <a:rPr sz="1400" spc="-1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иза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стаята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ите.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ей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ият бл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детел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издъ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на.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осле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най</a:t>
            </a:r>
            <a:r>
              <a:rPr sz="1400" spc="-15" dirty="0" smtClean="0">
                <a:latin typeface="Times New Roman"/>
                <a:cs typeface="Times New Roman"/>
              </a:rPr>
              <a:t>-</a:t>
            </a:r>
            <a:r>
              <a:rPr sz="1400" spc="0" dirty="0" smtClean="0">
                <a:latin typeface="Times New Roman"/>
                <a:cs typeface="Times New Roman"/>
              </a:rPr>
              <a:t>стра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12700" marR="203835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Раз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троба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й, изм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ен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и с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ях 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бе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0" dirty="0" smtClean="0">
                <a:latin typeface="Times New Roman"/>
                <a:cs typeface="Times New Roman"/>
              </a:rPr>
              <a:t>но</a:t>
            </a:r>
            <a:r>
              <a:rPr sz="1400" spc="0" dirty="0" smtClean="0">
                <a:latin typeface="Times New Roman"/>
                <a:cs typeface="Times New Roman"/>
              </a:rPr>
              <a:t>то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яло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йн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го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Раклата</a:t>
            </a:r>
            <a:r>
              <a:rPr sz="1400" spc="-10" dirty="0" smtClean="0">
                <a:latin typeface="Times New Roman"/>
                <a:cs typeface="Times New Roman"/>
              </a:rPr>
              <a:t> р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оси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мрял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од.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63139" y="886205"/>
            <a:ext cx="203263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 smtClean="0">
                <a:latin typeface="Times New Roman"/>
                <a:cs typeface="Times New Roman"/>
              </a:rPr>
              <a:t>С</a:t>
            </a:r>
            <a:r>
              <a:rPr sz="1400" b="1" spc="0" dirty="0" smtClean="0">
                <a:latin typeface="Times New Roman"/>
                <a:cs typeface="Times New Roman"/>
              </a:rPr>
              <a:t>ЛУ</a:t>
            </a:r>
            <a:r>
              <a:rPr sz="1400" b="1" spc="-10" dirty="0" smtClean="0">
                <a:latin typeface="Times New Roman"/>
                <a:cs typeface="Times New Roman"/>
              </a:rPr>
              <a:t>Г</a:t>
            </a:r>
            <a:r>
              <a:rPr sz="1400" b="1" spc="0" dirty="0" smtClean="0">
                <a:latin typeface="Times New Roman"/>
                <a:cs typeface="Times New Roman"/>
              </a:rPr>
              <a:t>ИН</a:t>
            </a:r>
            <a:r>
              <a:rPr sz="1400" b="1" spc="-10" dirty="0" smtClean="0">
                <a:latin typeface="Times New Roman"/>
                <a:cs typeface="Times New Roman"/>
              </a:rPr>
              <a:t>С</a:t>
            </a:r>
            <a:r>
              <a:rPr sz="1400" b="1" spc="0" dirty="0" smtClean="0">
                <a:latin typeface="Times New Roman"/>
                <a:cs typeface="Times New Roman"/>
              </a:rPr>
              <a:t>КАТА </a:t>
            </a:r>
            <a:r>
              <a:rPr sz="1400" b="1" spc="-15" dirty="0" smtClean="0">
                <a:latin typeface="Times New Roman"/>
                <a:cs typeface="Times New Roman"/>
              </a:rPr>
              <a:t> </a:t>
            </a:r>
            <a:r>
              <a:rPr sz="1400" b="1" spc="-10" dirty="0" smtClean="0">
                <a:latin typeface="Times New Roman"/>
                <a:cs typeface="Times New Roman"/>
              </a:rPr>
              <a:t>С</a:t>
            </a:r>
            <a:r>
              <a:rPr sz="1400" b="1" spc="0" dirty="0" smtClean="0">
                <a:latin typeface="Times New Roman"/>
                <a:cs typeface="Times New Roman"/>
              </a:rPr>
              <a:t>Т</a:t>
            </a:r>
            <a:r>
              <a:rPr sz="1400" b="1" spc="-10" dirty="0" smtClean="0">
                <a:latin typeface="Times New Roman"/>
                <a:cs typeface="Times New Roman"/>
              </a:rPr>
              <a:t>А</a:t>
            </a:r>
            <a:r>
              <a:rPr sz="1400" b="1" spc="0" dirty="0" smtClean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1701545"/>
            <a:ext cx="5788660" cy="77920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я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ката.</a:t>
            </a:r>
            <a:endParaRPr sz="1400">
              <a:latin typeface="Times New Roman"/>
              <a:cs typeface="Times New Roman"/>
            </a:endParaRPr>
          </a:p>
          <a:p>
            <a:pPr marL="12700" marR="15875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рос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бза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ена,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гинска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много 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рца. 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га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зей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ият 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</a:t>
            </a:r>
            <a:r>
              <a:rPr sz="1400" spc="-10" dirty="0" smtClean="0">
                <a:latin typeface="Times New Roman"/>
                <a:cs typeface="Times New Roman"/>
              </a:rPr>
              <a:t>ор</a:t>
            </a:r>
            <a:r>
              <a:rPr sz="1400" spc="0" dirty="0" smtClean="0">
                <a:latin typeface="Times New Roman"/>
                <a:cs typeface="Times New Roman"/>
              </a:rPr>
              <a:t>ед 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аше 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ветр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стройват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гии.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Как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аше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разк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ого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сич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о,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еше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ивя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 през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7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тш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ме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го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ни.</a:t>
            </a:r>
            <a:endParaRPr sz="1400">
              <a:latin typeface="Times New Roman"/>
              <a:cs typeface="Times New Roman"/>
            </a:endParaRPr>
          </a:p>
          <a:p>
            <a:pPr marL="12700" marR="19050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Кога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он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нея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делна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ст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ба.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осещ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ше,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овия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 чес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5" dirty="0" smtClean="0">
                <a:latin typeface="Times New Roman"/>
                <a:cs typeface="Times New Roman"/>
              </a:rPr>
              <a:t>ка</a:t>
            </a:r>
            <a:r>
              <a:rPr sz="1400" spc="0" dirty="0" smtClean="0">
                <a:latin typeface="Times New Roman"/>
                <a:cs typeface="Times New Roman"/>
              </a:rPr>
              <a:t>чва ст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бата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да на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ести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20"/>
              </a:lnSpc>
            </a:pPr>
            <a:r>
              <a:rPr sz="1400" dirty="0" smtClean="0">
                <a:latin typeface="Times New Roman"/>
                <a:cs typeface="Times New Roman"/>
              </a:rPr>
              <a:t>Стопа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мря.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щата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оха 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дом.</a:t>
            </a:r>
            <a:endParaRPr sz="1400">
              <a:latin typeface="Times New Roman"/>
              <a:cs typeface="Times New Roman"/>
            </a:endParaRPr>
          </a:p>
          <a:p>
            <a:pPr marL="12700" marR="16510" indent="456565" algn="just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пи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го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ина.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ще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ста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ри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гинската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я.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ят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защо 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ва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 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ст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ба.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вреин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ичи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атата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 marL="12700" marR="14604" indent="456565">
              <a:lnSpc>
                <a:spcPts val="1610"/>
              </a:lnSpc>
              <a:spcBef>
                <a:spcPts val="55"/>
              </a:spcBef>
            </a:pPr>
            <a:r>
              <a:rPr sz="1400" dirty="0" smtClean="0">
                <a:latin typeface="Times New Roman"/>
                <a:cs typeface="Times New Roman"/>
              </a:rPr>
              <a:t>За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ар 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1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езна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стаите и </a:t>
            </a:r>
            <a:r>
              <a:rPr sz="1400" spc="-5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оч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аства.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рит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ора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и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да ш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Ко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ме щ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да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ити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ка </a:t>
            </a:r>
            <a:r>
              <a:rPr sz="1400" spc="-10" dirty="0" smtClean="0">
                <a:latin typeface="Times New Roman"/>
                <a:cs typeface="Times New Roman"/>
              </a:rPr>
              <a:t>хор</a:t>
            </a:r>
            <a:r>
              <a:rPr sz="1400" spc="0" dirty="0" smtClean="0">
                <a:latin typeface="Times New Roman"/>
                <a:cs typeface="Times New Roman"/>
              </a:rPr>
              <a:t>ат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12700" marR="16510" indent="456565">
              <a:lnSpc>
                <a:spcPts val="1610"/>
              </a:lnSpc>
              <a:spcBef>
                <a:spcPts val="40"/>
              </a:spcBef>
              <a:tabLst>
                <a:tab pos="1490980" algn="l"/>
                <a:tab pos="1845945" algn="l"/>
                <a:tab pos="3619500" algn="l"/>
                <a:tab pos="492569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од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ха	го	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шите.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таха	безц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и,	раз</a:t>
            </a:r>
            <a:r>
              <a:rPr sz="1400" spc="-1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зд</a:t>
            </a:r>
            <a:r>
              <a:rPr sz="1400" spc="-10" dirty="0" smtClean="0">
                <a:latin typeface="Times New Roman"/>
                <a:cs typeface="Times New Roman"/>
              </a:rPr>
              <a:t>ен</a:t>
            </a:r>
            <a:r>
              <a:rPr sz="1400" spc="0" dirty="0" smtClean="0">
                <a:latin typeface="Times New Roman"/>
                <a:cs typeface="Times New Roman"/>
              </a:rPr>
              <a:t>и, жест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згони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е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5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бр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10" dirty="0" smtClean="0">
                <a:latin typeface="Times New Roman"/>
                <a:cs typeface="Times New Roman"/>
              </a:rPr>
              <a:t>ан</a:t>
            </a:r>
            <a:r>
              <a:rPr sz="1400" spc="0" dirty="0" smtClean="0">
                <a:latin typeface="Times New Roman"/>
                <a:cs typeface="Times New Roman"/>
              </a:rPr>
              <a:t>та..</a:t>
            </a:r>
            <a:endParaRPr sz="1400">
              <a:latin typeface="Times New Roman"/>
              <a:cs typeface="Times New Roman"/>
            </a:endParaRPr>
          </a:p>
          <a:p>
            <a:pPr marL="12700" marR="14604" indent="456565">
              <a:lnSpc>
                <a:spcPts val="1620"/>
              </a:lnSpc>
              <a:spcBef>
                <a:spcPts val="30"/>
              </a:spcBef>
            </a:pPr>
            <a:r>
              <a:rPr sz="1400" dirty="0" smtClean="0">
                <a:latin typeface="Times New Roman"/>
                <a:cs typeface="Times New Roman"/>
              </a:rPr>
              <a:t>Стр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гинската.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ко 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еше 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бот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качв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 по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ата,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га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хнята.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там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бот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дв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т.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а,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ят ст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пки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ете с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ни.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ози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ен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91440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гинската с</a:t>
            </a:r>
            <a:r>
              <a:rPr sz="1400" spc="-15" dirty="0" smtClean="0">
                <a:latin typeface="Times New Roman"/>
                <a:cs typeface="Times New Roman"/>
              </a:rPr>
              <a:t>та</a:t>
            </a:r>
            <a:r>
              <a:rPr sz="1400" spc="0" dirty="0" smtClean="0">
                <a:latin typeface="Times New Roman"/>
                <a:cs typeface="Times New Roman"/>
              </a:rPr>
              <a:t>я изве</a:t>
            </a:r>
            <a:r>
              <a:rPr sz="1400" spc="-10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зда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каш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та.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Беше сла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 с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ги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осте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це,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ощ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м раз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епв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sz="140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иви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чн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сгр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см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гр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гинчето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сам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В само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викаше м</a:t>
            </a:r>
            <a:r>
              <a:rPr sz="1400" spc="-10" dirty="0" smtClean="0">
                <a:latin typeface="Times New Roman"/>
                <a:cs typeface="Times New Roman"/>
              </a:rPr>
              <a:t>ък</a:t>
            </a:r>
            <a:r>
              <a:rPr sz="1400" spc="0" dirty="0" smtClean="0">
                <a:latin typeface="Times New Roman"/>
                <a:cs typeface="Times New Roman"/>
              </a:rPr>
              <a:t>ата.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оказа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оша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2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ти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а.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ощем 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й, 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нят  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 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аскаше 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сп</a:t>
            </a:r>
            <a:r>
              <a:rPr sz="1400" spc="-10" dirty="0" smtClean="0">
                <a:latin typeface="Times New Roman"/>
                <a:cs typeface="Times New Roman"/>
              </a:rPr>
              <a:t>ри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овката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ор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  <a:tabLst>
                <a:tab pos="1246505" algn="l"/>
                <a:tab pos="1962150" algn="l"/>
                <a:tab pos="2199640" algn="l"/>
                <a:tab pos="2889250" algn="l"/>
                <a:tab pos="3114675" algn="l"/>
                <a:tab pos="3796665" algn="l"/>
                <a:tab pos="4231005" algn="l"/>
                <a:tab pos="4848860" algn="l"/>
                <a:tab pos="560959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Во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ната	св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рши	и	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ота	в	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	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	за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ря.	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ямаше	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2700" marR="19050">
              <a:lnSpc>
                <a:spcPts val="1620"/>
              </a:lnSpc>
              <a:spcBef>
                <a:spcPts val="30"/>
              </a:spcBef>
              <a:tabLst>
                <a:tab pos="1033144" algn="l"/>
                <a:tab pos="1898650" algn="l"/>
                <a:tab pos="2819400" algn="l"/>
                <a:tab pos="3029585" algn="l"/>
                <a:tab pos="4046854" algn="l"/>
                <a:tab pos="4794250" algn="l"/>
                <a:tab pos="559371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ст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гинчет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,	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	изче</a:t>
            </a:r>
            <a:r>
              <a:rPr sz="1400" spc="-2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ха,	а	фабр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нта	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	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гите	на пис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В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гинската стая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езе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тиш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015" y="886205"/>
            <a:ext cx="97091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 smtClean="0">
                <a:latin typeface="Times New Roman"/>
                <a:cs typeface="Times New Roman"/>
              </a:rPr>
              <a:t>ЗА</a:t>
            </a:r>
            <a:r>
              <a:rPr sz="1400" b="1" spc="-10" dirty="0" smtClean="0">
                <a:latin typeface="Times New Roman"/>
                <a:cs typeface="Times New Roman"/>
              </a:rPr>
              <a:t>Р</a:t>
            </a:r>
            <a:r>
              <a:rPr sz="1400" b="1" spc="0" dirty="0" smtClean="0">
                <a:latin typeface="Times New Roman"/>
                <a:cs typeface="Times New Roman"/>
              </a:rPr>
              <a:t>ОВЕТЕ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1715769"/>
            <a:ext cx="5788025" cy="7981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6510" indent="4565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Бот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рат</a:t>
            </a:r>
            <a:r>
              <a:rPr sz="1400" spc="-10" dirty="0" smtClean="0">
                <a:latin typeface="Times New Roman"/>
                <a:cs typeface="Times New Roman"/>
              </a:rPr>
              <a:t>их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фабр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ъд</a:t>
            </a:r>
            <a:r>
              <a:rPr sz="1400" spc="0" dirty="0" smtClean="0">
                <a:latin typeface="Times New Roman"/>
                <a:cs typeface="Times New Roman"/>
              </a:rPr>
              <a:t>ворява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еми,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 ост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да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по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дат в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ак беше 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2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ще по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ест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ка.</a:t>
            </a:r>
            <a:endParaRPr sz="1400">
              <a:latin typeface="Times New Roman"/>
              <a:cs typeface="Times New Roman"/>
            </a:endParaRPr>
          </a:p>
          <a:p>
            <a:pPr marL="12700" marR="14604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Стара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ъч</a:t>
            </a:r>
            <a:r>
              <a:rPr sz="1400" spc="0" dirty="0" smtClean="0">
                <a:latin typeface="Times New Roman"/>
                <a:cs typeface="Times New Roman"/>
              </a:rPr>
              <a:t>ма,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хо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йни</a:t>
            </a:r>
            <a:r>
              <a:rPr sz="1400" spc="0" dirty="0" smtClean="0">
                <a:latin typeface="Times New Roman"/>
                <a:cs typeface="Times New Roman"/>
              </a:rPr>
              <a:t>шката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от,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скъпи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окали,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ица, 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фюми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ито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70"/>
              </a:lnSpc>
            </a:pPr>
            <a:r>
              <a:rPr sz="1400" dirty="0" smtClean="0">
                <a:latin typeface="Times New Roman"/>
                <a:cs typeface="Times New Roman"/>
              </a:rPr>
              <a:t>фабр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пи се.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ато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все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оже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мис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иса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ст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отите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жата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не</a:t>
            </a:r>
            <a:r>
              <a:rPr sz="1400" spc="-10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ата част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рат</a:t>
            </a:r>
            <a:r>
              <a:rPr sz="1400" spc="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80"/>
              </a:lnSpc>
            </a:pPr>
            <a:r>
              <a:rPr sz="140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ивя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ове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Во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беше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ане.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овете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1610"/>
              </a:lnSpc>
              <a:spcBef>
                <a:spcPts val="40"/>
              </a:spcBef>
              <a:tabLst>
                <a:tab pos="34512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Щом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алната 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маса,	фабр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мната с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ели ча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ове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ставаше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сам.</a:t>
            </a:r>
            <a:endParaRPr sz="1400">
              <a:latin typeface="Times New Roman"/>
              <a:cs typeface="Times New Roman"/>
            </a:endParaRPr>
          </a:p>
          <a:p>
            <a:pPr marL="12700" marR="100330" indent="45656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ези, 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ито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исл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пр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иги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лъ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а. 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ези,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ито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жаляв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е ос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авил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си 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 в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sz="1400" dirty="0" smtClean="0">
                <a:latin typeface="Times New Roman"/>
                <a:cs typeface="Times New Roman"/>
              </a:rPr>
              <a:t>Ста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ts val="1610"/>
              </a:lnSpc>
              <a:spcBef>
                <a:spcPts val="40"/>
              </a:spcBef>
              <a:tabLst>
                <a:tab pos="4516120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аб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овете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1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Дъ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гите </a:t>
            </a:r>
            <a:r>
              <a:rPr sz="1400" spc="-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сти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час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 галеха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им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пов</a:t>
            </a:r>
            <a:r>
              <a:rPr sz="1400" spc="-10" dirty="0" smtClean="0">
                <a:latin typeface="Times New Roman"/>
                <a:cs typeface="Times New Roman"/>
              </a:rPr>
              <a:t>ърх</a:t>
            </a:r>
            <a:r>
              <a:rPr sz="1400" spc="0" dirty="0" smtClean="0">
                <a:latin typeface="Times New Roman"/>
                <a:cs typeface="Times New Roman"/>
              </a:rPr>
              <a:t>ност.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сяка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е. Вземаше  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пата,  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азш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ряваше  </a:t>
            </a:r>
            <a:r>
              <a:rPr sz="1400" spc="-1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ната  </a:t>
            </a:r>
            <a:r>
              <a:rPr sz="1400" spc="-1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тото 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пр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шец 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остав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о. 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осле </a:t>
            </a:r>
            <a:r>
              <a:rPr sz="1400" spc="1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рив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ово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	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щия </a:t>
            </a:r>
            <a:r>
              <a:rPr sz="1400" spc="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 пр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сец,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емес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с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епи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за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2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аше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гали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рове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Месе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печа</a:t>
            </a:r>
            <a:r>
              <a:rPr sz="1400" spc="-1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бата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расте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2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-к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пит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нче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раз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 и</a:t>
            </a:r>
            <a:r>
              <a:rPr sz="1400" spc="-10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та.</a:t>
            </a:r>
            <a:endParaRPr sz="1400">
              <a:latin typeface="Times New Roman"/>
              <a:cs typeface="Times New Roman"/>
            </a:endParaRPr>
          </a:p>
          <a:p>
            <a:pPr marL="12700" marR="57785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аб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ете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еф</a:t>
            </a:r>
            <a:r>
              <a:rPr sz="1400" spc="-10" dirty="0" smtClean="0">
                <a:latin typeface="Times New Roman"/>
                <a:cs typeface="Times New Roman"/>
              </a:rPr>
              <a:t>ен</a:t>
            </a:r>
            <a:r>
              <a:rPr sz="1400" spc="0" dirty="0" smtClean="0">
                <a:latin typeface="Times New Roman"/>
                <a:cs typeface="Times New Roman"/>
              </a:rPr>
              <a:t>ата 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ти</a:t>
            </a:r>
            <a:r>
              <a:rPr sz="1400" spc="5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ка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пот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си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га 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ия.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ам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етте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рти.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Кога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ои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 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ите,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га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2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ишка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ка. 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Скл</a:t>
            </a:r>
            <a:r>
              <a:rPr sz="1400" spc="-2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ете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овата 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на.  </a:t>
            </a:r>
            <a:r>
              <a:rPr sz="1400" spc="-10" dirty="0" smtClean="0">
                <a:latin typeface="Times New Roman"/>
                <a:cs typeface="Times New Roman"/>
              </a:rPr>
              <a:t> Н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 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рсе</a:t>
            </a:r>
            <a:r>
              <a:rPr sz="1400" spc="-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рн</a:t>
            </a:r>
            <a:r>
              <a:rPr sz="1400" spc="0" dirty="0" smtClean="0">
                <a:latin typeface="Times New Roman"/>
                <a:cs typeface="Times New Roman"/>
              </a:rPr>
              <a:t>ост. Бот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 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  не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1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скаха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ъд</a:t>
            </a:r>
            <a:r>
              <a:rPr sz="1400" spc="0" dirty="0" smtClean="0">
                <a:latin typeface="Times New Roman"/>
                <a:cs typeface="Times New Roman"/>
              </a:rPr>
              <a:t>е далеч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12700" marR="18415" indent="456565">
              <a:lnSpc>
                <a:spcPts val="161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Во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св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рши 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фабр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три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ро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ти</a:t>
            </a:r>
            <a:r>
              <a:rPr sz="1400" spc="-10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а 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Го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ожата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ие,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му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16510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аб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лож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мите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ве 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пени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 семе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об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иц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овете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одв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а.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нение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раз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ра,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счета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деф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тийка.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2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аб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си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гите на пис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ета си.</a:t>
            </a:r>
            <a:endParaRPr sz="1400">
              <a:latin typeface="Times New Roman"/>
              <a:cs typeface="Times New Roman"/>
            </a:endParaRPr>
          </a:p>
          <a:p>
            <a:pPr marL="12700" marR="14604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овете  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иващи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ъц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ха 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из</a:t>
            </a:r>
            <a:r>
              <a:rPr sz="1400" spc="-10" dirty="0" smtClean="0">
                <a:latin typeface="Times New Roman"/>
                <a:cs typeface="Times New Roman"/>
              </a:rPr>
              <a:t>лъ</a:t>
            </a:r>
            <a:r>
              <a:rPr sz="1400" spc="0" dirty="0" smtClean="0">
                <a:latin typeface="Times New Roman"/>
                <a:cs typeface="Times New Roman"/>
              </a:rPr>
              <a:t>ска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мов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од.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7207" y="886205"/>
            <a:ext cx="94678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 smtClean="0">
                <a:latin typeface="Times New Roman"/>
                <a:cs typeface="Times New Roman"/>
              </a:rPr>
              <a:t>ИКОН</a:t>
            </a:r>
            <a:r>
              <a:rPr sz="1400" b="1" spc="-5" dirty="0" smtClean="0">
                <a:latin typeface="Times New Roman"/>
                <a:cs typeface="Times New Roman"/>
              </a:rPr>
              <a:t>А</a:t>
            </a:r>
            <a:r>
              <a:rPr sz="1400" b="1" spc="0" dirty="0" smtClean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1701545"/>
            <a:ext cx="5788025" cy="2884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та.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зкрив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рем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тя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наб</a:t>
            </a:r>
            <a:r>
              <a:rPr sz="1400" spc="-5" dirty="0" smtClean="0">
                <a:latin typeface="Times New Roman"/>
                <a:cs typeface="Times New Roman"/>
              </a:rPr>
              <a:t>лю</a:t>
            </a:r>
            <a:r>
              <a:rPr sz="1400" spc="0" dirty="0" smtClean="0">
                <a:latin typeface="Times New Roman"/>
                <a:cs typeface="Times New Roman"/>
              </a:rPr>
              <a:t>дав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ак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ров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е, </a:t>
            </a:r>
            <a:r>
              <a:rPr sz="1400" spc="1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1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3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sz="1400" dirty="0" smtClean="0">
                <a:latin typeface="Times New Roman"/>
                <a:cs typeface="Times New Roman"/>
              </a:rPr>
              <a:t>сякаш </a:t>
            </a:r>
            <a:r>
              <a:rPr sz="1400" spc="-5" dirty="0" smtClean="0">
                <a:latin typeface="Times New Roman"/>
                <a:cs typeface="Times New Roman"/>
              </a:rPr>
              <a:t>м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Днев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ата.</a:t>
            </a:r>
            <a:endParaRPr sz="1400">
              <a:latin typeface="Times New Roman"/>
              <a:cs typeface="Times New Roman"/>
            </a:endParaRPr>
          </a:p>
          <a:p>
            <a:pPr marL="469265" marR="3044825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ямаше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ист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ия. Го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ожата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са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би.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ts val="1610"/>
              </a:lnSpc>
              <a:tabLst>
                <a:tab pos="2804795" algn="l"/>
                <a:tab pos="406463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Кога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ава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аме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 п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жата 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ка.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амо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све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кав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ците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зга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стаята, </a:t>
            </a:r>
            <a:r>
              <a:rPr sz="1400" spc="-1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пи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ен</a:t>
            </a:r>
            <a:r>
              <a:rPr sz="1400" spc="0" dirty="0" smtClean="0">
                <a:latin typeface="Times New Roman"/>
                <a:cs typeface="Times New Roman"/>
              </a:rPr>
              <a:t>ото	й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ице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щом	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ето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ви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ото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ез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през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ца.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80"/>
              </a:lnSpc>
            </a:pPr>
            <a:r>
              <a:rPr sz="1400" dirty="0" smtClean="0">
                <a:latin typeface="Times New Roman"/>
                <a:cs typeface="Times New Roman"/>
              </a:rPr>
              <a:t>Дъждът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ря.</a:t>
            </a:r>
            <a:endParaRPr sz="1400">
              <a:latin typeface="Times New Roman"/>
              <a:cs typeface="Times New Roman"/>
            </a:endParaRPr>
          </a:p>
          <a:p>
            <a:pPr marL="12700" marR="15875" indent="456565" algn="just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Го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ожата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зи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чашата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ото. </a:t>
            </a:r>
            <a:r>
              <a:rPr sz="1400" spc="-1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про</a:t>
            </a:r>
            <a:r>
              <a:rPr sz="1400" spc="0" dirty="0" smtClean="0">
                <a:latin typeface="Times New Roman"/>
                <a:cs typeface="Times New Roman"/>
              </a:rPr>
              <a:t>следи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 отива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се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фа,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адя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то </a:t>
            </a:r>
            <a:r>
              <a:rPr sz="1400" spc="-20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иш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нце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без да </a:t>
            </a:r>
            <a:r>
              <a:rPr sz="1400" spc="-10" dirty="0" smtClean="0">
                <a:latin typeface="Times New Roman"/>
                <a:cs typeface="Times New Roman"/>
              </a:rPr>
              <a:t>бр</a:t>
            </a:r>
            <a:r>
              <a:rPr sz="1400" spc="0" dirty="0" smtClean="0">
                <a:latin typeface="Times New Roman"/>
                <a:cs typeface="Times New Roman"/>
              </a:rPr>
              <a:t>ои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ки</a:t>
            </a:r>
            <a:r>
              <a:rPr sz="1400" spc="0" dirty="0" smtClean="0">
                <a:latin typeface="Times New Roman"/>
                <a:cs typeface="Times New Roman"/>
              </a:rPr>
              <a:t>те бав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рж</a:t>
            </a:r>
            <a:r>
              <a:rPr sz="1400" spc="-10" dirty="0" smtClean="0">
                <a:latin typeface="Times New Roman"/>
                <a:cs typeface="Times New Roman"/>
              </a:rPr>
              <a:t>ан</a:t>
            </a:r>
            <a:r>
              <a:rPr sz="1400" spc="0" dirty="0" smtClean="0">
                <a:latin typeface="Times New Roman"/>
                <a:cs typeface="Times New Roman"/>
              </a:rPr>
              <a:t>ието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чашата.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764" y="4578222"/>
            <a:ext cx="3278504" cy="6216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45656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 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им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ната 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жата.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80"/>
              </a:lnSpc>
            </a:pPr>
            <a:r>
              <a:rPr sz="1400" dirty="0" smtClean="0">
                <a:latin typeface="Times New Roman"/>
                <a:cs typeface="Times New Roman"/>
              </a:rPr>
              <a:t>За миг в</a:t>
            </a:r>
            <a:r>
              <a:rPr sz="1400" spc="-2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ев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рна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ен.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40558" y="4563998"/>
            <a:ext cx="233426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91821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ви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ак	см</a:t>
            </a:r>
            <a:r>
              <a:rPr sz="1400" spc="2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ртта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прег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43913" y="5178424"/>
            <a:ext cx="364172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Же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ожата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ста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6764" y="5396864"/>
            <a:ext cx="4225925" cy="184721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229870" indent="456565">
              <a:lnSpc>
                <a:spcPts val="1610"/>
              </a:lnSpc>
              <a:tabLst>
                <a:tab pos="1548130" algn="l"/>
                <a:tab pos="2397760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Сп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и:	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	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ни,	б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яска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м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нди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и…за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рели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войни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ки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ела.</a:t>
            </a:r>
            <a:endParaRPr sz="1400">
              <a:latin typeface="Times New Roman"/>
              <a:cs typeface="Times New Roman"/>
            </a:endParaRPr>
          </a:p>
          <a:p>
            <a:pPr marL="469265" marR="795020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по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мен. Сватбата с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мен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Сп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и: 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ове, 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 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endParaRPr sz="1400">
              <a:latin typeface="Times New Roman"/>
              <a:cs typeface="Times New Roman"/>
            </a:endParaRPr>
          </a:p>
          <a:p>
            <a:pPr marL="469265" marR="1247775" indent="-457200">
              <a:lnSpc>
                <a:spcPts val="1610"/>
              </a:lnSpc>
              <a:spcBef>
                <a:spcPts val="50"/>
              </a:spcBef>
            </a:pPr>
            <a:r>
              <a:rPr sz="1400" dirty="0" smtClean="0">
                <a:latin typeface="Times New Roman"/>
                <a:cs typeface="Times New Roman"/>
              </a:rPr>
              <a:t>ба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ке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ван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в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… Вси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нея.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еж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ата 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вота.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сле…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13910" y="5382640"/>
            <a:ext cx="36957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00575" y="5382640"/>
            <a:ext cx="77025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,изпъна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12636" y="6199504"/>
            <a:ext cx="145732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см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 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етк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6764" y="7236714"/>
            <a:ext cx="5786755" cy="10299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 marR="61531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во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 ф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гите 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п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сто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и. 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еж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ата 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ря.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161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Взеха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ите.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ят</a:t>
            </a:r>
            <a:r>
              <a:rPr sz="1400" spc="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ата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род</a:t>
            </a:r>
            <a:r>
              <a:rPr sz="1400" spc="0" dirty="0" smtClean="0">
                <a:latin typeface="Times New Roman"/>
                <a:cs typeface="Times New Roman"/>
              </a:rPr>
              <a:t>аде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сама.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аде </a:t>
            </a:r>
            <a:r>
              <a:rPr sz="1400" spc="-10" dirty="0" smtClean="0">
                <a:latin typeface="Times New Roman"/>
                <a:cs typeface="Times New Roman"/>
              </a:rPr>
              <a:t>Ик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яха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ве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с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1486" y="886205"/>
            <a:ext cx="103822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 smtClean="0">
                <a:latin typeface="Times New Roman"/>
                <a:cs typeface="Times New Roman"/>
              </a:rPr>
              <a:t>Д</a:t>
            </a:r>
            <a:r>
              <a:rPr sz="1400" b="1" spc="0" dirty="0" smtClean="0">
                <a:latin typeface="Times New Roman"/>
                <a:cs typeface="Times New Roman"/>
              </a:rPr>
              <a:t>НЕВН</a:t>
            </a:r>
            <a:r>
              <a:rPr sz="1400" b="1" spc="-10" dirty="0" smtClean="0">
                <a:latin typeface="Times New Roman"/>
                <a:cs typeface="Times New Roman"/>
              </a:rPr>
              <a:t>А</a:t>
            </a:r>
            <a:r>
              <a:rPr sz="1400" b="1" spc="0" dirty="0" smtClean="0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1715769"/>
            <a:ext cx="5789295" cy="53238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9050" indent="456565" algn="just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Кога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евната,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0" dirty="0" smtClean="0">
                <a:latin typeface="Times New Roman"/>
                <a:cs typeface="Times New Roman"/>
              </a:rPr>
              <a:t>ир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я.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се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зна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оз</a:t>
            </a:r>
            <a:r>
              <a:rPr sz="1400" spc="-10" dirty="0" smtClean="0">
                <a:latin typeface="Times New Roman"/>
                <a:cs typeface="Times New Roman"/>
              </a:rPr>
              <a:t>ор</a:t>
            </a:r>
            <a:r>
              <a:rPr sz="1400" spc="0" dirty="0" smtClean="0">
                <a:latin typeface="Times New Roman"/>
                <a:cs typeface="Times New Roman"/>
              </a:rPr>
              <a:t>ци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ве</a:t>
            </a:r>
            <a:r>
              <a:rPr sz="1400" spc="-20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заживя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 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ина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469265" marR="1178560">
              <a:lnSpc>
                <a:spcPts val="1610"/>
              </a:lnSpc>
              <a:spcBef>
                <a:spcPts val="1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дин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след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 оби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ате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яха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снали то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 с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ят.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иха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насл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ямаше.</a:t>
            </a:r>
            <a:endParaRPr sz="1400">
              <a:latin typeface="Times New Roman"/>
              <a:cs typeface="Times New Roman"/>
            </a:endParaRPr>
          </a:p>
          <a:p>
            <a:pPr marL="12700" marR="17780" indent="456565" algn="just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За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   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ни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ми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 </a:t>
            </a:r>
            <a:r>
              <a:rPr sz="1400" spc="-1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пов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ни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яс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ната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семейст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две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ца.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гата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стая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семе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ство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две де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дел</a:t>
            </a:r>
            <a:r>
              <a:rPr sz="1400" spc="-1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1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8415" indent="456565" algn="just">
              <a:lnSpc>
                <a:spcPts val="1610"/>
              </a:lnSpc>
              <a:spcBef>
                <a:spcPts val="50"/>
              </a:spcBef>
            </a:pPr>
            <a:r>
              <a:rPr sz="1400" dirty="0" smtClean="0">
                <a:latin typeface="Times New Roman"/>
                <a:cs typeface="Times New Roman"/>
              </a:rPr>
              <a:t>В нея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ха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стана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само 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пети,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и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мов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д.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маше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так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каян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ид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каш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беше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ки</a:t>
            </a:r>
            <a:r>
              <a:rPr sz="1400" spc="0" dirty="0" smtClean="0">
                <a:latin typeface="Times New Roman"/>
                <a:cs typeface="Times New Roman"/>
              </a:rPr>
              <a:t>пял 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Кой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раз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аже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тате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сто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а, 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йто 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рав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 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мината</a:t>
            </a:r>
            <a:r>
              <a:rPr sz="1400" spc="-10" dirty="0" smtClean="0">
                <a:latin typeface="Times New Roman"/>
                <a:cs typeface="Times New Roman"/>
              </a:rPr>
              <a:t>,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шей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   дел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ора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теж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ни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ека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и.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marL="12700" marR="14604">
              <a:lnSpc>
                <a:spcPts val="161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евр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ина,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о,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дента,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ох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ивия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шите, 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ш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 снага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ата,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фабр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нта…</a:t>
            </a:r>
            <a:endParaRPr sz="1400">
              <a:latin typeface="Times New Roman"/>
              <a:cs typeface="Times New Roman"/>
            </a:endParaRPr>
          </a:p>
          <a:p>
            <a:pPr marL="469265" marR="3514090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тми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ена. Сега </a:t>
            </a:r>
            <a:r>
              <a:rPr sz="1400" spc="-10" dirty="0" smtClean="0">
                <a:latin typeface="Times New Roman"/>
                <a:cs typeface="Times New Roman"/>
              </a:rPr>
              <a:t>хо</a:t>
            </a:r>
            <a:r>
              <a:rPr sz="1400" spc="0" dirty="0" smtClean="0">
                <a:latin typeface="Times New Roman"/>
                <a:cs typeface="Times New Roman"/>
              </a:rPr>
              <a:t>рата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яха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ги.</a:t>
            </a:r>
            <a:endParaRPr sz="1400">
              <a:latin typeface="Times New Roman"/>
              <a:cs typeface="Times New Roman"/>
            </a:endParaRPr>
          </a:p>
          <a:p>
            <a:pPr marL="12700" marR="15240" indent="456565" algn="just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Какво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ече</a:t>
            </a:r>
            <a:r>
              <a:rPr sz="1400" spc="-10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оста</a:t>
            </a:r>
            <a:r>
              <a:rPr sz="1400" spc="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ят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тапети,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запалят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мината,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се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ят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ед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,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елят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ено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масата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се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раз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т.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80"/>
              </a:lnSpc>
            </a:pPr>
            <a:r>
              <a:rPr sz="1400" dirty="0" smtClean="0">
                <a:latin typeface="Times New Roman"/>
                <a:cs typeface="Times New Roman"/>
              </a:rPr>
              <a:t>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ts val="1610"/>
              </a:lnSpc>
              <a:spcBef>
                <a:spcPts val="4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ези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яха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ом,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яха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о,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 всич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де с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55975" y="886205"/>
            <a:ext cx="84836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 smtClean="0">
                <a:latin typeface="Times New Roman"/>
                <a:cs typeface="Times New Roman"/>
              </a:rPr>
              <a:t>Г</a:t>
            </a:r>
            <a:r>
              <a:rPr sz="1400" b="1" spc="0" dirty="0" smtClean="0">
                <a:latin typeface="Times New Roman"/>
                <a:cs typeface="Times New Roman"/>
              </a:rPr>
              <a:t>ЮЛЕТО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6764" y="1715769"/>
            <a:ext cx="5785485" cy="24612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456565">
              <a:lnSpc>
                <a:spcPts val="1610"/>
              </a:lnSpc>
              <a:tabLst>
                <a:tab pos="1407795" algn="l"/>
                <a:tab pos="1782445" algn="l"/>
                <a:tab pos="2771775" algn="l"/>
                <a:tab pos="3505835" algn="l"/>
                <a:tab pos="4278630" algn="l"/>
                <a:tab pos="561403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Уви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нало	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	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езн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	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жета	Г</a:t>
            </a:r>
            <a:r>
              <a:rPr sz="1400" spc="-5" dirty="0" smtClean="0">
                <a:latin typeface="Times New Roman"/>
                <a:cs typeface="Times New Roman"/>
              </a:rPr>
              <a:t>юл</a:t>
            </a:r>
            <a:r>
              <a:rPr sz="1400" spc="0" dirty="0" smtClean="0">
                <a:latin typeface="Times New Roman"/>
                <a:cs typeface="Times New Roman"/>
              </a:rPr>
              <a:t>ето	зас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елно	се по</a:t>
            </a:r>
            <a:r>
              <a:rPr sz="1400" spc="-5" dirty="0" smtClean="0">
                <a:latin typeface="Times New Roman"/>
                <a:cs typeface="Times New Roman"/>
              </a:rPr>
              <a:t>лю</a:t>
            </a:r>
            <a:r>
              <a:rPr sz="1400" spc="0" dirty="0" smtClean="0">
                <a:latin typeface="Times New Roman"/>
                <a:cs typeface="Times New Roman"/>
              </a:rPr>
              <a:t>шкв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ше 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зпъ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няваше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еди.</a:t>
            </a:r>
            <a:endParaRPr sz="1400">
              <a:latin typeface="Times New Roman"/>
              <a:cs typeface="Times New Roman"/>
            </a:endParaRPr>
          </a:p>
          <a:p>
            <a:pPr marL="12700" marR="153035" indent="456565">
              <a:lnSpc>
                <a:spcPts val="1610"/>
              </a:lnSpc>
              <a:spcBef>
                <a:spcPts val="50"/>
              </a:spcBef>
            </a:pPr>
            <a:r>
              <a:rPr sz="1400" dirty="0" smtClean="0">
                <a:latin typeface="Times New Roman"/>
                <a:cs typeface="Times New Roman"/>
              </a:rPr>
              <a:t>Сен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ите в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 ка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ди се</a:t>
            </a:r>
            <a:r>
              <a:rPr sz="1400" spc="-5" dirty="0" smtClean="0">
                <a:latin typeface="Times New Roman"/>
                <a:cs typeface="Times New Roman"/>
              </a:rPr>
              <a:t> 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оп</a:t>
            </a:r>
            <a:r>
              <a:rPr sz="1400" spc="0" dirty="0" smtClean="0">
                <a:latin typeface="Times New Roman"/>
                <a:cs typeface="Times New Roman"/>
              </a:rPr>
              <a:t>разн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у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троба.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 не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 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ваше</a:t>
            </a:r>
            <a:r>
              <a:rPr sz="1400" spc="-10" dirty="0" smtClean="0">
                <a:latin typeface="Times New Roman"/>
                <a:cs typeface="Times New Roman"/>
              </a:rPr>
              <a:t>.Н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 не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им </a:t>
            </a:r>
            <a:r>
              <a:rPr sz="1400" spc="-10" dirty="0" smtClean="0">
                <a:latin typeface="Times New Roman"/>
                <a:cs typeface="Times New Roman"/>
              </a:rPr>
              <a:t>об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щаше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565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 не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аше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астане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пъ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юл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 marL="469265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беше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пала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12700" marR="13970" indent="456565">
              <a:lnSpc>
                <a:spcPts val="1610"/>
              </a:lnSpc>
              <a:spcBef>
                <a:spcPts val="40"/>
              </a:spcBef>
            </a:pPr>
            <a:r>
              <a:rPr sz="1400" dirty="0" smtClean="0">
                <a:latin typeface="Times New Roman"/>
                <a:cs typeface="Times New Roman"/>
              </a:rPr>
              <a:t>За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2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ият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пот</a:t>
            </a:r>
            <a:r>
              <a:rPr sz="1400" spc="-10" dirty="0" smtClean="0">
                <a:latin typeface="Times New Roman"/>
                <a:cs typeface="Times New Roman"/>
              </a:rPr>
              <a:t>ън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яка.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Раклата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аше,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зае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нея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аже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а,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йто 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раз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 тялото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й.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еме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еше о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нело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гинската стая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 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хна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 marR="342265">
              <a:lnSpc>
                <a:spcPts val="161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.З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но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Заровете </a:t>
            </a:r>
            <a:r>
              <a:rPr sz="1400" spc="-2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ок</a:t>
            </a:r>
            <a:r>
              <a:rPr sz="1400" spc="-10" dirty="0" smtClean="0">
                <a:latin typeface="Times New Roman"/>
                <a:cs typeface="Times New Roman"/>
              </a:rPr>
              <a:t>ар</a:t>
            </a:r>
            <a:r>
              <a:rPr sz="1400" spc="0" dirty="0" smtClean="0">
                <a:latin typeface="Times New Roman"/>
                <a:cs typeface="Times New Roman"/>
              </a:rPr>
              <a:t>дата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пи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шемето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не сме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жат.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764" y="4169790"/>
            <a:ext cx="4446270" cy="824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456565">
              <a:lnSpc>
                <a:spcPts val="1610"/>
              </a:lnSpc>
            </a:pPr>
            <a:r>
              <a:rPr sz="140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ната 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ваше. 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Хо</a:t>
            </a:r>
            <a:r>
              <a:rPr sz="1400" spc="0" dirty="0" smtClean="0">
                <a:latin typeface="Times New Roman"/>
                <a:cs typeface="Times New Roman"/>
              </a:rPr>
              <a:t>рата 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наказва</a:t>
            </a:r>
            <a:r>
              <a:rPr sz="1400" spc="-20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469265" marR="1177290">
              <a:lnSpc>
                <a:spcPts val="16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ом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на са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ната. 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дна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ена 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иб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58758" y="4155566"/>
            <a:ext cx="111125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и 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юл</a:t>
            </a:r>
            <a:r>
              <a:rPr sz="1400" spc="0" dirty="0" smtClean="0">
                <a:latin typeface="Times New Roman"/>
                <a:cs typeface="Times New Roman"/>
              </a:rPr>
              <a:t>ето 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1171</Words>
  <Application>Microsoft Office PowerPoint</Application>
  <PresentationFormat>Custom</PresentationFormat>
  <Paragraphs>168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SILVA PAVLOVA</dc:creator>
  <cp:lastModifiedBy>Evgeni Beev</cp:lastModifiedBy>
  <cp:revision>2</cp:revision>
  <dcterms:created xsi:type="dcterms:W3CDTF">2023-04-14T08:29:09Z</dcterms:created>
  <dcterms:modified xsi:type="dcterms:W3CDTF">2023-04-14T05:44:11Z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2023-03-05T00:00:00Z</vt:filetime>
  </property>
  <property fmtid="{D5CDD505-2E9C-101B-9397-08002B2CF9AE}" pid="3" name="LastSaved">
    <vt:filetime>2023-04-14T00:00:00Z</vt:filetime>
  </property>
</Properties>
</file>