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7772400" cy="10058400"/>
  <p:notesSz cx="7772400" cy="100584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73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79" cy="2514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5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48000" r="-14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5"/>
            <a:ext cx="6995159" cy="160934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59" cy="663854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7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4/14/2023</a:t>
            </a:fld>
            <a:endParaRPr lang="en-US" smtClean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34767" y="3914775"/>
            <a:ext cx="2103755" cy="4076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2600" b="1" dirty="0" smtClean="0">
                <a:latin typeface="Times New Roman"/>
                <a:cs typeface="Times New Roman"/>
              </a:rPr>
              <a:t>МОМИ</a:t>
            </a:r>
            <a:r>
              <a:rPr sz="2600" b="1" spc="-20" dirty="0" smtClean="0">
                <a:latin typeface="Times New Roman"/>
                <a:cs typeface="Times New Roman"/>
              </a:rPr>
              <a:t>Ч</a:t>
            </a:r>
            <a:r>
              <a:rPr sz="2600" b="1" spc="0" dirty="0" smtClean="0">
                <a:latin typeface="Times New Roman"/>
                <a:cs typeface="Times New Roman"/>
              </a:rPr>
              <a:t>ЕТО</a:t>
            </a:r>
            <a:endParaRPr sz="2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1111056"/>
            <a:ext cx="5967095" cy="79876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 algn="just">
              <a:lnSpc>
                <a:spcPct val="143900"/>
              </a:lnSpc>
            </a:pPr>
            <a:r>
              <a:rPr sz="1400" dirty="0" smtClean="0">
                <a:latin typeface="Times New Roman"/>
                <a:cs typeface="Times New Roman"/>
              </a:rPr>
              <a:t>До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дата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товете,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акв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оявата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То</a:t>
            </a:r>
            <a:r>
              <a:rPr sz="1400" spc="0" dirty="0" smtClean="0">
                <a:latin typeface="Times New Roman"/>
                <a:cs typeface="Times New Roman"/>
              </a:rPr>
              <a:t>й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иза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ални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но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етнал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сак,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казва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кета.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двам.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час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аш!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преква го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ост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е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ог.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клам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 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един от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каме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отгов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небр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Кр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ез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еди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язват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деля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пата и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иб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жава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сите ко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се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оп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го 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си 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скам да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еб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дите.  -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endParaRPr sz="1400">
              <a:latin typeface="Times New Roman"/>
              <a:cs typeface="Times New Roman"/>
            </a:endParaRPr>
          </a:p>
          <a:p>
            <a:pPr marL="12700" marR="13335" indent="456565">
              <a:lnSpc>
                <a:spcPct val="1436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елят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махва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 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тича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пата.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отива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 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се и 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рива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 marR="330200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снете ме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ест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хал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це.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–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вам.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51371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-Знам.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-Какво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До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Моми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-Сре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хме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-Чак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ин</a:t>
            </a:r>
            <a:r>
              <a:rPr sz="1400" spc="0" dirty="0" smtClean="0">
                <a:latin typeface="Times New Roman"/>
                <a:cs typeface="Times New Roman"/>
              </a:rPr>
              <a:t>ц.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десно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мива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Мо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ме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лю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го казв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ще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ди</a:t>
            </a:r>
            <a:r>
              <a:rPr sz="1400" spc="0" dirty="0" smtClean="0">
                <a:latin typeface="Times New Roman"/>
                <a:cs typeface="Times New Roman"/>
              </a:rPr>
              <a:t>ш!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ам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от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годи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71540" cy="80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на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есет.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зна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ръка!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моя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ще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да на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ии.</a:t>
            </a:r>
            <a:endParaRPr sz="1400">
              <a:latin typeface="Times New Roman"/>
              <a:cs typeface="Times New Roman"/>
            </a:endParaRPr>
          </a:p>
          <a:p>
            <a:pPr marL="12700" marR="17780" indent="45656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асен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десет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ия,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Мяс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 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ца.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кажа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и фак</a:t>
            </a:r>
            <a:r>
              <a:rPr sz="1400" spc="-15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тетн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ти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469265" marR="2737485">
              <a:lnSpc>
                <a:spcPts val="2410"/>
              </a:lnSpc>
              <a:spcBef>
                <a:spcPts val="200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е! Ра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знаването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 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оти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ре. 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има ч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тата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гва.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41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 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маш ч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нтата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стави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семе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ост.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нчевите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ъч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нят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ън</a:t>
            </a:r>
            <a:r>
              <a:rPr sz="1400" spc="0" dirty="0" smtClean="0">
                <a:latin typeface="Times New Roman"/>
                <a:cs typeface="Times New Roman"/>
              </a:rPr>
              <a:t>ала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алея.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8"/>
              </a:spcBef>
            </a:pPr>
            <a:endParaRPr sz="700"/>
          </a:p>
          <a:p>
            <a:pPr marL="455930" algn="ctr">
              <a:lnSpc>
                <a:spcPct val="100000"/>
              </a:lnSpc>
              <a:tabLst>
                <a:tab pos="91313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8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456565" algn="just">
              <a:lnSpc>
                <a:spcPct val="1438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аванът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чки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та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веят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денти.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 об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ки  на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ни,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ти,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и.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Би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оте</a:t>
            </a:r>
            <a:r>
              <a:rPr sz="1400" spc="4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сам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о.  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няма. 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азх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авн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нас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ст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зика,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чаши,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тилки.</a:t>
            </a:r>
            <a:endParaRPr sz="1400">
              <a:latin typeface="Times New Roman"/>
              <a:cs typeface="Times New Roman"/>
            </a:endParaRPr>
          </a:p>
          <a:p>
            <a:pPr marL="12700" marR="17780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Ср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м,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вратата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оказва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по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гост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са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я чест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-Само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бр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10" dirty="0" smtClean="0">
                <a:latin typeface="Times New Roman"/>
                <a:cs typeface="Times New Roman"/>
              </a:rPr>
              <a:t>щ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ство.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дшеств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Мо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йки 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г</a:t>
            </a:r>
            <a:r>
              <a:rPr sz="1400" spc="-10" dirty="0" smtClean="0">
                <a:latin typeface="Times New Roman"/>
                <a:cs typeface="Times New Roman"/>
              </a:rPr>
              <a:t>оди</a:t>
            </a:r>
            <a:r>
              <a:rPr sz="1400" spc="0" dirty="0" smtClean="0">
                <a:latin typeface="Times New Roman"/>
                <a:cs typeface="Times New Roman"/>
              </a:rPr>
              <a:t>на.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смее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ги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70270" cy="787844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Гос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0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мис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ревн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каза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ша 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-Казах, 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си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само то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469265" marR="153987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бъди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ак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стка.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дват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сажда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. 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има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иб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ият 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приятел.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дставя </a:t>
            </a:r>
            <a:r>
              <a:rPr sz="1400" spc="-2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овата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иятелка.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адв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се,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хме.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мам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 мо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Вас.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елият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в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х.</a:t>
            </a:r>
            <a:endParaRPr sz="1400">
              <a:latin typeface="Times New Roman"/>
              <a:cs typeface="Times New Roman"/>
            </a:endParaRPr>
          </a:p>
          <a:p>
            <a:pPr marL="469265" marR="12700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изаме.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…т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дете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та</a:t>
            </a:r>
            <a:r>
              <a:rPr sz="1400" spc="0" dirty="0" smtClean="0">
                <a:latin typeface="Times New Roman"/>
                <a:cs typeface="Times New Roman"/>
              </a:rPr>
              <a:t>ка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бав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явате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ости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 Мн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 си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ни.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ts val="2410"/>
              </a:lnSpc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хваща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дения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изв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ят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 се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9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дяв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 на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шеш.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аш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ста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есват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-Л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бов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од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 ?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ин 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рави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сен.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нте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м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ц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18"/>
              </a:spcBef>
            </a:pPr>
            <a:endParaRPr sz="1300"/>
          </a:p>
          <a:p>
            <a:pPr marL="456565" algn="ctr">
              <a:lnSpc>
                <a:spcPct val="100000"/>
              </a:lnSpc>
              <a:tabLst>
                <a:tab pos="91440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04946"/>
            <a:ext cx="5970270" cy="81184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 algn="just">
              <a:lnSpc>
                <a:spcPct val="143800"/>
              </a:lnSpc>
            </a:pPr>
            <a:r>
              <a:rPr sz="1400" dirty="0" smtClean="0">
                <a:latin typeface="Times New Roman"/>
                <a:cs typeface="Times New Roman"/>
              </a:rPr>
              <a:t>Гр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  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вай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ипе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и,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ите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окл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к, 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рвите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чи 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10" dirty="0" smtClean="0">
                <a:latin typeface="Times New Roman"/>
                <a:cs typeface="Times New Roman"/>
              </a:rPr>
              <a:t>ън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 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згат 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евиз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ната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он,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1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ират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ед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та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ската 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акера.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ч се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азхож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в</a:t>
            </a:r>
            <a:r>
              <a:rPr sz="1400" spc="-5" dirty="0" smtClean="0">
                <a:latin typeface="Times New Roman"/>
                <a:cs typeface="Times New Roman"/>
              </a:rPr>
              <a:t> 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ванска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чка.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ди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-Ш…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…т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азя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ми п</a:t>
            </a:r>
            <a:r>
              <a:rPr sz="1400" spc="-1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 marL="12700" marR="2857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ставя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оса с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афе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мята и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 к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Мом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рба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няма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с</a:t>
            </a:r>
            <a:r>
              <a:rPr sz="1400" spc="-10" dirty="0" smtClean="0">
                <a:latin typeface="Times New Roman"/>
                <a:cs typeface="Times New Roman"/>
              </a:rPr>
              <a:t>пор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22"/>
              </a:spcBef>
            </a:pPr>
            <a:endParaRPr sz="1100"/>
          </a:p>
          <a:p>
            <a:pPr marL="456565" algn="ctr">
              <a:lnSpc>
                <a:spcPct val="100000"/>
              </a:lnSpc>
              <a:tabLst>
                <a:tab pos="91376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1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714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пон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тече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а.В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цент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св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ршва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ме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ията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жав</a:t>
            </a:r>
            <a:r>
              <a:rPr sz="1400" spc="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форм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хте 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йка.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ест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пи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ат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нас.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мее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469265" marR="1365250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-Да 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рвим !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емат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естата.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ага 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бара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оръ</a:t>
            </a:r>
            <a:r>
              <a:rPr sz="1400" spc="0" dirty="0" smtClean="0">
                <a:latin typeface="Times New Roman"/>
                <a:cs typeface="Times New Roman"/>
              </a:rPr>
              <a:t>чва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сич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ием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ст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дентски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спеш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5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намесва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ого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рза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 още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ити,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защита.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но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ой</a:t>
            </a:r>
            <a:r>
              <a:rPr sz="1400" spc="0" dirty="0" smtClean="0">
                <a:latin typeface="Times New Roman"/>
                <a:cs typeface="Times New Roman"/>
              </a:rPr>
              <a:t>ск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те. </a:t>
            </a:r>
            <a:r>
              <a:rPr sz="1400" spc="-10" dirty="0" smtClean="0">
                <a:latin typeface="Times New Roman"/>
                <a:cs typeface="Times New Roman"/>
              </a:rPr>
              <a:t> 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казвам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аз 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 сме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игна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 …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153" y="898397"/>
            <a:ext cx="5052060" cy="42132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не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ди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апата.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смее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Мом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аш -</a:t>
            </a:r>
            <a:r>
              <a:rPr sz="1400" spc="-5" dirty="0" smtClean="0">
                <a:latin typeface="Times New Roman"/>
                <a:cs typeface="Times New Roman"/>
              </a:rPr>
              <a:t> 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овек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няма 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мен 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рее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ади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раш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к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смет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пява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–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ой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 marL="12700" marR="12700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-Стига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ир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смее се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 да 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ваме!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бара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оста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 М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и 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-Малката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тнала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ката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пита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ентг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сти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им с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етила.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 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делили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споделят,</a:t>
            </a:r>
            <a:r>
              <a:rPr sz="1400" spc="-10" dirty="0" smtClean="0">
                <a:latin typeface="Times New Roman"/>
                <a:cs typeface="Times New Roman"/>
              </a:rPr>
              <a:t> к</a:t>
            </a:r>
            <a:r>
              <a:rPr sz="1400" spc="0" dirty="0" smtClean="0">
                <a:latin typeface="Times New Roman"/>
                <a:cs typeface="Times New Roman"/>
              </a:rPr>
              <a:t>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кат 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-Все п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 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 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5626480"/>
            <a:ext cx="5970905" cy="34283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55930" algn="ctr">
              <a:lnSpc>
                <a:spcPct val="100000"/>
              </a:lnSpc>
              <a:tabLst>
                <a:tab pos="91376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5240" indent="456565" algn="just">
              <a:lnSpc>
                <a:spcPct val="144000"/>
              </a:lnSpc>
            </a:pPr>
            <a:r>
              <a:rPr sz="1400" dirty="0" smtClean="0">
                <a:latin typeface="Times New Roman"/>
                <a:cs typeface="Times New Roman"/>
              </a:rPr>
              <a:t>Дърветата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ти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оал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а.Че</a:t>
            </a:r>
            <a:r>
              <a:rPr sz="1400" spc="-10" dirty="0" smtClean="0">
                <a:latin typeface="Times New Roman"/>
                <a:cs typeface="Times New Roman"/>
              </a:rPr>
              <a:t>рн</a:t>
            </a:r>
            <a:r>
              <a:rPr sz="1400" spc="0" dirty="0" smtClean="0">
                <a:latin typeface="Times New Roman"/>
                <a:cs typeface="Times New Roman"/>
              </a:rPr>
              <a:t>ият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вря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ал в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тях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ика.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чат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рел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. Шоф</a:t>
            </a:r>
            <a:r>
              <a:rPr sz="1400" spc="-15" dirty="0" smtClean="0">
                <a:latin typeface="Times New Roman"/>
                <a:cs typeface="Times New Roman"/>
              </a:rPr>
              <a:t>ь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асм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 к</a:t>
            </a:r>
            <a:r>
              <a:rPr sz="1400" spc="-10" dirty="0" smtClean="0">
                <a:latin typeface="Times New Roman"/>
                <a:cs typeface="Times New Roman"/>
              </a:rPr>
              <a:t>ъд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гр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варя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ас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2410"/>
              </a:lnSpc>
              <a:spcBef>
                <a:spcPts val="200"/>
              </a:spcBef>
            </a:pPr>
            <a:r>
              <a:rPr sz="1400" dirty="0" smtClean="0">
                <a:latin typeface="Times New Roman"/>
                <a:cs typeface="Times New Roman"/>
              </a:rPr>
              <a:t>В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оп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оф</a:t>
            </a:r>
            <a:r>
              <a:rPr sz="1400" spc="-15" dirty="0" smtClean="0">
                <a:latin typeface="Times New Roman"/>
                <a:cs typeface="Times New Roman"/>
              </a:rPr>
              <a:t>ь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чи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ез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а забл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чела.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9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нка. </a:t>
            </a:r>
            <a:r>
              <a:rPr sz="1400" spc="-1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вър</a:t>
            </a:r>
            <a:r>
              <a:rPr sz="1400" spc="0" dirty="0" smtClean="0">
                <a:latin typeface="Times New Roman"/>
                <a:cs typeface="Times New Roman"/>
              </a:rPr>
              <a:t>ви 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р</a:t>
            </a:r>
            <a:r>
              <a:rPr sz="1400" spc="-10" dirty="0" smtClean="0">
                <a:latin typeface="Times New Roman"/>
                <a:cs typeface="Times New Roman"/>
              </a:rPr>
              <a:t>аб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Ком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70905" cy="66668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кск</a:t>
            </a:r>
            <a:r>
              <a:rPr sz="1400" spc="-1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рзия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ещо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варя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шоф</a:t>
            </a:r>
            <a:r>
              <a:rPr sz="1400" spc="-15" dirty="0" smtClean="0">
                <a:latin typeface="Times New Roman"/>
                <a:cs typeface="Times New Roman"/>
              </a:rPr>
              <a:t>ь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ят м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-Бра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итект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скате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п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ете </a:t>
            </a:r>
            <a:r>
              <a:rPr sz="1400" spc="-10" dirty="0" smtClean="0">
                <a:latin typeface="Times New Roman"/>
                <a:cs typeface="Times New Roman"/>
              </a:rPr>
              <a:t>во</a:t>
            </a:r>
            <a:r>
              <a:rPr sz="1400" spc="0" dirty="0" smtClean="0">
                <a:latin typeface="Times New Roman"/>
                <a:cs typeface="Times New Roman"/>
              </a:rPr>
              <a:t>да от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во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е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дващ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ос.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ещо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1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ква го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те.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еш.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време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 же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 т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ка, ама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разм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рх</a:t>
            </a:r>
            <a:r>
              <a:rPr sz="1400" spc="0" dirty="0" smtClean="0">
                <a:latin typeface="Times New Roman"/>
                <a:cs typeface="Times New Roman"/>
              </a:rPr>
              <a:t>итек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-ха! 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16510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баво!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майка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ат: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реш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, каже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кт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земята,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ктите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земята.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’</a:t>
            </a:r>
            <a:r>
              <a:rPr sz="1400" spc="0" dirty="0" smtClean="0">
                <a:latin typeface="Times New Roman"/>
                <a:cs typeface="Times New Roman"/>
              </a:rPr>
              <a:t>кво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ше кажет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вие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не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яма, ня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а!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 се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 не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им.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2410"/>
              </a:lnSpc>
              <a:spcBef>
                <a:spcPts val="200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ищо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мче.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нете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еши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Кой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П</a:t>
            </a:r>
            <a:r>
              <a:rPr sz="1400" spc="3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еш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-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майст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…</a:t>
            </a:r>
            <a:r>
              <a:rPr sz="1400" spc="0" dirty="0" smtClean="0">
                <a:latin typeface="Times New Roman"/>
                <a:cs typeface="Times New Roman"/>
              </a:rPr>
              <a:t>Брей, </a:t>
            </a:r>
            <a:r>
              <a:rPr sz="1400" spc="-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йка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стара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</a:t>
            </a:r>
            <a:r>
              <a:rPr sz="1400" spc="-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ай </a:t>
            </a:r>
            <a:r>
              <a:rPr sz="1400" spc="-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ква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30"/>
              </a:spcBef>
            </a:pPr>
            <a:endParaRPr sz="5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ала.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>
              <a:lnSpc>
                <a:spcPct val="143600"/>
              </a:lnSpc>
              <a:spcBef>
                <a:spcPts val="10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ска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шоф</a:t>
            </a:r>
            <a:r>
              <a:rPr sz="1400" spc="-15" dirty="0" smtClean="0">
                <a:latin typeface="Times New Roman"/>
                <a:cs typeface="Times New Roman"/>
              </a:rPr>
              <a:t>ь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ската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аб</a:t>
            </a:r>
            <a:r>
              <a:rPr sz="1400" spc="0" dirty="0" smtClean="0">
                <a:latin typeface="Times New Roman"/>
                <a:cs typeface="Times New Roman"/>
              </a:rPr>
              <a:t>ина 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ва 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 бялата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9153" y="8829040"/>
            <a:ext cx="329565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прика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отгов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93826"/>
            <a:ext cx="5972175" cy="78543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2494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1"/>
              </a:spcBef>
              <a:buFont typeface="Times New Roman"/>
              <a:buChar char="—"/>
            </a:pPr>
            <a:endParaRPr sz="75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12700" marR="18415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В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застана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ди</a:t>
            </a:r>
            <a:r>
              <a:rPr sz="1400" spc="0" dirty="0" smtClean="0">
                <a:latin typeface="Times New Roman"/>
                <a:cs typeface="Times New Roman"/>
              </a:rPr>
              <a:t>ца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ето,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сл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ни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мове -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елката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дат 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ct val="1436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тш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мяват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после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ните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ко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“</a:t>
            </a:r>
            <a:r>
              <a:rPr sz="1400" spc="0" dirty="0" smtClean="0">
                <a:latin typeface="Times New Roman"/>
                <a:cs typeface="Times New Roman"/>
              </a:rPr>
              <a:t>Сва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бе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рш”.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евол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искат,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шват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слово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емат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акта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4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marL="12700" marR="18415">
              <a:lnSpc>
                <a:spcPct val="143600"/>
              </a:lnSpc>
              <a:spcBef>
                <a:spcPts val="15"/>
              </a:spcBef>
            </a:pPr>
            <a:r>
              <a:rPr sz="1400" dirty="0" smtClean="0">
                <a:latin typeface="Times New Roman"/>
                <a:cs typeface="Times New Roman"/>
              </a:rPr>
              <a:t>нап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скат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ват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бялата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ица,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захл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нчевата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иш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, к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иви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якаква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тях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ози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нт,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8"/>
              </a:spcBef>
            </a:pPr>
            <a:endParaRPr sz="1100"/>
          </a:p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2494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3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5875" indent="309245">
              <a:lnSpc>
                <a:spcPct val="143600"/>
              </a:lnSpc>
            </a:pP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нце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през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ца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галят  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 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 и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тан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ката.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 algn="just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Ва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ни,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кет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а,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ин,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маса,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ове  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дн</a:t>
            </a:r>
            <a:r>
              <a:rPr sz="1400" spc="0" dirty="0" smtClean="0">
                <a:latin typeface="Times New Roman"/>
                <a:cs typeface="Times New Roman"/>
              </a:rPr>
              <a:t>о ц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ца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шкато.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рез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ткр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атата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рата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тигат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овете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 marL="12700" marR="13970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-Де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рите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з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он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хоте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елката,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станала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детел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пър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път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дваме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авдава се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баво,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казв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ела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пите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у до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мес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по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га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вече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5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сяда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али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сме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да.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зак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снея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чет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ската.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ете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зд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 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лк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астава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ят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 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мчето.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359153" y="8829040"/>
            <a:ext cx="1869439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10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98397"/>
            <a:ext cx="5967730" cy="52203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ещо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мис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ас 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-Стр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-Реш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хме </a:t>
            </a:r>
            <a:r>
              <a:rPr sz="1400" spc="-2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-Все п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 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хме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рза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на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не се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ваме.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хората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ора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яма…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ави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от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ас.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7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става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бялата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слива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ани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 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сите коси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рху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де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1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бавия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к..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-Ще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оя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 пъ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2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9"/>
              </a:spcBef>
            </a:pPr>
            <a:endParaRPr sz="1100"/>
          </a:p>
          <a:p>
            <a:pPr marL="459105" algn="ctr">
              <a:lnSpc>
                <a:spcPct val="100000"/>
              </a:lnSpc>
              <a:tabLst>
                <a:tab pos="91630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6682993"/>
            <a:ext cx="5965190" cy="20656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ветя.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ветя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маса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ветя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нa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цата 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отека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цветя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 изп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ката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513715" indent="-4445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Свет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ина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кера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м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12700" marR="12700" indent="501015">
              <a:lnSpc>
                <a:spcPts val="2410"/>
              </a:lnSpc>
              <a:spcBef>
                <a:spcPts val="200"/>
              </a:spcBef>
            </a:pPr>
            <a:r>
              <a:rPr sz="1400" dirty="0" smtClean="0">
                <a:latin typeface="Times New Roman"/>
                <a:cs typeface="Times New Roman"/>
              </a:rPr>
              <a:t>Мом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ало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ата 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ите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и.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фе.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вр</a:t>
            </a:r>
            <a:r>
              <a:rPr sz="1400" spc="0" dirty="0" smtClean="0">
                <a:latin typeface="Times New Roman"/>
                <a:cs typeface="Times New Roman"/>
              </a:rPr>
              <a:t>атата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ка. Двам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та 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хват.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9153" y="8873235"/>
            <a:ext cx="516255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е рав</a:t>
            </a:r>
            <a:r>
              <a:rPr sz="1400" spc="-10" dirty="0" smtClean="0">
                <a:latin typeface="Times New Roman"/>
                <a:cs typeface="Times New Roman"/>
              </a:rPr>
              <a:t>но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авен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заст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98397"/>
            <a:ext cx="5969635" cy="78943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Двамата 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жд</a:t>
            </a:r>
            <a:r>
              <a:rPr sz="1400" spc="0" dirty="0" smtClean="0">
                <a:latin typeface="Times New Roman"/>
                <a:cs typeface="Times New Roman"/>
              </a:rPr>
              <a:t>ат 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после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их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ат 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смеят.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мо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ент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Мом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Ч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кай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чакам ! </a:t>
            </a:r>
            <a:r>
              <a:rPr sz="1400" spc="-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ия в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 marL="12700" marR="1587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вратата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иска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б.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ави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да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й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к</a:t>
            </a:r>
            <a:r>
              <a:rPr sz="1400" spc="-10" dirty="0" smtClean="0">
                <a:latin typeface="Times New Roman"/>
                <a:cs typeface="Times New Roman"/>
              </a:rPr>
              <a:t>ъд</a:t>
            </a:r>
            <a:r>
              <a:rPr sz="1400" spc="0" dirty="0" smtClean="0">
                <a:latin typeface="Times New Roman"/>
                <a:cs typeface="Times New Roman"/>
              </a:rPr>
              <a:t>е да я с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иеш !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намя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пен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рива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егло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чето 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 вратата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-Бра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г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бчета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-Ще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иеш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афе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стави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фето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вам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ц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ого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баво.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-Кое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бавото?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рся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цяла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ст.</a:t>
            </a:r>
            <a:r>
              <a:rPr sz="1400" spc="-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рно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гал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ика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нц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атрал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жест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ставям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м</a:t>
            </a:r>
            <a:r>
              <a:rPr sz="1400" spc="-10" dirty="0" smtClean="0">
                <a:latin typeface="Times New Roman"/>
                <a:cs typeface="Times New Roman"/>
              </a:rPr>
              <a:t>оя</a:t>
            </a:r>
            <a:r>
              <a:rPr sz="1400" spc="0" dirty="0" smtClean="0">
                <a:latin typeface="Times New Roman"/>
                <a:cs typeface="Times New Roman"/>
              </a:rPr>
              <a:t>та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 </a:t>
            </a:r>
            <a:r>
              <a:rPr sz="1400" spc="5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-Да!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оя.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аф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нце.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може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ми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ипв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!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-Мо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жд</a:t>
            </a:r>
            <a:r>
              <a:rPr sz="1400" spc="0" dirty="0" smtClean="0">
                <a:latin typeface="Times New Roman"/>
                <a:cs typeface="Times New Roman"/>
              </a:rPr>
              <a:t>ава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има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даш,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това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акт за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ки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Сега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жеш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иеш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но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це </a:t>
            </a:r>
            <a:r>
              <a:rPr sz="1400" spc="-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наше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йн</a:t>
            </a:r>
            <a:r>
              <a:rPr sz="1400" spc="0" dirty="0" smtClean="0">
                <a:latin typeface="Times New Roman"/>
                <a:cs typeface="Times New Roman"/>
              </a:rPr>
              <a:t>о гнез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ма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жава 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иал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мент.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не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тай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шама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 !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рекъс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72175" cy="7719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хте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сват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аша 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-Реш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 с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ете ?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пе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и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мен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еш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аф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есело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месва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ася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ашката.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-Семе</a:t>
            </a:r>
            <a:r>
              <a:rPr sz="1400" spc="-10" dirty="0" smtClean="0">
                <a:latin typeface="Times New Roman"/>
                <a:cs typeface="Times New Roman"/>
              </a:rPr>
              <a:t>йн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гне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тивам 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-Чакаме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5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ба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им </a:t>
            </a:r>
            <a:r>
              <a:rPr sz="1400" spc="-10" dirty="0" smtClean="0">
                <a:latin typeface="Times New Roman"/>
                <a:cs typeface="Times New Roman"/>
              </a:rPr>
              <a:t>дъ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заканва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из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иза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ичка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оча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фе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се </a:t>
            </a:r>
            <a:r>
              <a:rPr sz="1400" spc="-1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го </a:t>
            </a:r>
            <a:r>
              <a:rPr sz="1400" spc="-10" dirty="0" smtClean="0">
                <a:latin typeface="Times New Roman"/>
                <a:cs typeface="Times New Roman"/>
              </a:rPr>
              <a:t>сп</a:t>
            </a:r>
            <a:r>
              <a:rPr sz="1400" spc="0" dirty="0" smtClean="0">
                <a:latin typeface="Times New Roman"/>
                <a:cs typeface="Times New Roman"/>
              </a:rPr>
              <a:t>ре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го с</a:t>
            </a:r>
            <a:r>
              <a:rPr sz="1400" spc="-10" dirty="0" smtClean="0">
                <a:latin typeface="Times New Roman"/>
                <a:cs typeface="Times New Roman"/>
              </a:rPr>
              <a:t>пи</a:t>
            </a:r>
            <a:r>
              <a:rPr sz="1400" spc="0" dirty="0" smtClean="0">
                <a:latin typeface="Times New Roman"/>
                <a:cs typeface="Times New Roman"/>
              </a:rPr>
              <a:t>рай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9"/>
              </a:spcBef>
            </a:pPr>
            <a:endParaRPr sz="1100"/>
          </a:p>
          <a:p>
            <a:pPr marL="455295" algn="ctr">
              <a:lnSpc>
                <a:spcPct val="100000"/>
              </a:lnSpc>
              <a:tabLst>
                <a:tab pos="912494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456565">
              <a:lnSpc>
                <a:spcPct val="144300"/>
              </a:lnSpc>
            </a:pPr>
            <a:r>
              <a:rPr sz="140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сля</a:t>
            </a:r>
            <a:r>
              <a:rPr sz="1400" spc="-5" dirty="0" smtClean="0">
                <a:latin typeface="Times New Roman"/>
                <a:cs typeface="Times New Roman"/>
              </a:rPr>
              <a:t>зл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входа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ача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а, 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ква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да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еме м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то си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ря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</a:t>
            </a:r>
            <a:r>
              <a:rPr sz="1400" spc="-15" dirty="0" smtClean="0">
                <a:latin typeface="Times New Roman"/>
                <a:cs typeface="Times New Roman"/>
              </a:rPr>
              <a:t>ег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не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ешил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са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бива</a:t>
            </a:r>
            <a:r>
              <a:rPr sz="1400" spc="-20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пи</a:t>
            </a:r>
            <a:r>
              <a:rPr sz="1400" spc="0" dirty="0" smtClean="0">
                <a:latin typeface="Times New Roman"/>
                <a:cs typeface="Times New Roman"/>
              </a:rPr>
              <a:t>та Ма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ап</a:t>
            </a:r>
            <a:r>
              <a:rPr sz="1400" spc="0" dirty="0" smtClean="0">
                <a:latin typeface="Times New Roman"/>
                <a:cs typeface="Times New Roman"/>
              </a:rPr>
              <a:t>рави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ашите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ияте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469265" marR="3380104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-Какво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 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ява с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остта.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ози свят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крет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шай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Спри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 и ми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 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700"/>
              </a:lnSpc>
              <a:spcBef>
                <a:spcPts val="10"/>
              </a:spcBef>
              <a:tabLst>
                <a:tab pos="1400175" algn="l"/>
                <a:tab pos="2240915" algn="l"/>
                <a:tab pos="3096260" algn="l"/>
                <a:tab pos="3405504" algn="l"/>
                <a:tab pos="4517390" algn="l"/>
                <a:tab pos="562927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-Же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ба,	ми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а.	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	се	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бчетата.	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3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мният,	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- д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…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2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-т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ят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скл</a:t>
            </a:r>
            <a:r>
              <a:rPr sz="1400" spc="-10" dirty="0" smtClean="0">
                <a:latin typeface="Times New Roman"/>
                <a:cs typeface="Times New Roman"/>
              </a:rPr>
              <a:t>юч</a:t>
            </a:r>
            <a:r>
              <a:rPr sz="1400" spc="0" dirty="0" smtClean="0">
                <a:latin typeface="Times New Roman"/>
                <a:cs typeface="Times New Roman"/>
              </a:rPr>
              <a:t>ил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брак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она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 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са гл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пачка.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9153" y="8697976"/>
            <a:ext cx="137731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…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чака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05372"/>
            <a:ext cx="5971540" cy="7811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841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ака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ска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едал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ице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сем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Кре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…и…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еш </a:t>
            </a:r>
            <a:r>
              <a:rPr sz="1400" spc="-10" dirty="0" smtClean="0">
                <a:latin typeface="Times New Roman"/>
                <a:cs typeface="Times New Roman"/>
              </a:rPr>
              <a:t>ли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12700" marR="19050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-Какво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рес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ва?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оже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д,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жеш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есмя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аш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чаш</a:t>
            </a:r>
            <a:r>
              <a:rPr sz="1400" spc="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едаш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ниш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10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-Що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9"/>
              </a:spcBef>
            </a:pPr>
            <a:endParaRPr sz="1100"/>
          </a:p>
          <a:p>
            <a:pPr marL="455295" algn="ctr">
              <a:lnSpc>
                <a:spcPct val="100000"/>
              </a:lnSpc>
              <a:tabLst>
                <a:tab pos="912494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9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8415" indent="456565">
              <a:lnSpc>
                <a:spcPct val="144300"/>
              </a:lnSpc>
            </a:pPr>
            <a:r>
              <a:rPr sz="140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нстит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ра.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Час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два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есет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два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вра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яз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иво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осл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шва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Врата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се отв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из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це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ят пл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внал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ртя ме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цял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час, </a:t>
            </a:r>
            <a:r>
              <a:rPr sz="1400" spc="-2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една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ршава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йка!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е я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17780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ой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сан.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мам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вст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ото, 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ната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храна 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ст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дентски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еши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ега!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ки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ият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фе</a:t>
            </a:r>
            <a:r>
              <a:rPr sz="1400" spc="-10" dirty="0" smtClean="0">
                <a:latin typeface="Times New Roman"/>
                <a:cs typeface="Times New Roman"/>
              </a:rPr>
              <a:t>со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2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д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ета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рзо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алечава.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офе</a:t>
            </a:r>
            <a:r>
              <a:rPr sz="1400" spc="-10" dirty="0" smtClean="0">
                <a:latin typeface="Times New Roman"/>
                <a:cs typeface="Times New Roman"/>
              </a:rPr>
              <a:t>со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ct val="1437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езет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Вижте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-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ние </a:t>
            </a:r>
            <a:r>
              <a:rPr sz="1400" spc="-1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сте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 </a:t>
            </a:r>
            <a:r>
              <a:rPr sz="1400" spc="-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сте ре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359153" y="8697976"/>
            <a:ext cx="3268979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сбог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Мо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05372"/>
            <a:ext cx="5970905" cy="13258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-Да,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акате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га.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досеща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про</a:t>
            </a:r>
            <a:r>
              <a:rPr sz="1400" spc="0" dirty="0" smtClean="0">
                <a:latin typeface="Times New Roman"/>
                <a:cs typeface="Times New Roman"/>
              </a:rPr>
              <a:t>фесорът.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вайте!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</a:t>
            </a:r>
            <a:r>
              <a:rPr sz="1400" spc="-1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ам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20"/>
              </a:spcBef>
            </a:pPr>
            <a:endParaRPr sz="1100"/>
          </a:p>
          <a:p>
            <a:pPr marL="456565" algn="ctr">
              <a:lnSpc>
                <a:spcPct val="100000"/>
              </a:lnSpc>
              <a:tabLst>
                <a:tab pos="91376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59153" y="2562606"/>
            <a:ext cx="4040504" cy="20669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из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та ги очаква 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10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 из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езн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-Разк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нзи 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игат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не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 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-Стра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ее се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Тъ</a:t>
            </a:r>
            <a:r>
              <a:rPr sz="1400" spc="0" dirty="0" smtClean="0">
                <a:latin typeface="Times New Roman"/>
                <a:cs typeface="Times New Roman"/>
              </a:rPr>
              <a:t>ржеств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ствен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раз</a:t>
            </a:r>
            <a:r>
              <a:rPr sz="1400" spc="-10" dirty="0" smtClean="0">
                <a:latin typeface="Times New Roman"/>
                <a:cs typeface="Times New Roman"/>
              </a:rPr>
              <a:t>би</a:t>
            </a:r>
            <a:r>
              <a:rPr sz="1400" spc="0" dirty="0" smtClean="0">
                <a:latin typeface="Times New Roman"/>
                <a:cs typeface="Times New Roman"/>
              </a:rPr>
              <a:t>рам.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ди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  <a:tabLst>
                <a:tab pos="591185" algn="l"/>
                <a:tab pos="1025525" algn="l"/>
                <a:tab pos="1285875" algn="l"/>
                <a:tab pos="2124710" algn="l"/>
                <a:tab pos="2366010" algn="l"/>
                <a:tab pos="322834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-Виж	как	е	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ече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.	-	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яс</a:t>
            </a:r>
            <a:r>
              <a:rPr sz="1400" spc="-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ява	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57265" y="4403978"/>
            <a:ext cx="131635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  <a:tabLst>
                <a:tab pos="68072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Тъ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	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ост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м,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2004" y="4710557"/>
            <a:ext cx="5967095" cy="39065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зка…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Тъ</a:t>
            </a:r>
            <a:r>
              <a:rPr sz="1400" spc="0" dirty="0" smtClean="0">
                <a:latin typeface="Times New Roman"/>
                <a:cs typeface="Times New Roman"/>
              </a:rPr>
              <a:t>ржеств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нява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еств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тег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се кр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и…</a:t>
            </a:r>
            <a:endParaRPr sz="1400">
              <a:latin typeface="Times New Roman"/>
              <a:cs typeface="Times New Roman"/>
            </a:endParaRPr>
          </a:p>
          <a:p>
            <a:pPr marL="469265" marR="131889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-Кога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офе</a:t>
            </a:r>
            <a:r>
              <a:rPr sz="1400" spc="-10" dirty="0" smtClean="0">
                <a:latin typeface="Times New Roman"/>
                <a:cs typeface="Times New Roman"/>
              </a:rPr>
              <a:t>со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на 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сти.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рима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изб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хват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ивеем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да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ане.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би</a:t>
            </a:r>
            <a:r>
              <a:rPr sz="1400" spc="0" dirty="0" smtClean="0">
                <a:latin typeface="Times New Roman"/>
                <a:cs typeface="Times New Roman"/>
              </a:rPr>
              <a:t>раме се.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пости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дв</a:t>
            </a:r>
            <a:r>
              <a:rPr sz="1400" spc="-15" dirty="0" smtClean="0">
                <a:latin typeface="Times New Roman"/>
                <a:cs typeface="Times New Roman"/>
              </a:rPr>
              <a:t>ат</a:t>
            </a:r>
            <a:r>
              <a:rPr sz="1400" spc="0" dirty="0" smtClean="0">
                <a:latin typeface="Times New Roman"/>
                <a:cs typeface="Times New Roman"/>
              </a:rPr>
              <a:t>е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мен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те 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 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ща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знаг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ие, 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ещу 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зможн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стта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рво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виси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 на 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хит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нес к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зака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иш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мчето.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ози к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он ще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н!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153" y="898397"/>
            <a:ext cx="3554729" cy="11461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ате.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се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чва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5" dirty="0" smtClean="0">
                <a:latin typeface="Times New Roman"/>
                <a:cs typeface="Times New Roman"/>
              </a:rPr>
              <a:t>“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деса “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 и по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егля.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 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чет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 ма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та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зките, с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ите …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558415"/>
            <a:ext cx="5968365" cy="645350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6305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1"/>
              </a:spcBef>
              <a:buFont typeface="Times New Roman"/>
              <a:buChar char="—"/>
            </a:pPr>
            <a:endParaRPr sz="75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469265" marR="1525905">
              <a:lnSpc>
                <a:spcPct val="1436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ните </a:t>
            </a:r>
            <a:r>
              <a:rPr sz="1400" spc="-20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секи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ци.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гн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 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зи.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зи 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ост.</a:t>
            </a:r>
            <a:endParaRPr sz="1400">
              <a:latin typeface="Times New Roman"/>
              <a:cs typeface="Times New Roman"/>
            </a:endParaRPr>
          </a:p>
          <a:p>
            <a:pPr marL="469265" marR="2827655">
              <a:lnSpc>
                <a:spcPts val="2420"/>
              </a:lnSpc>
              <a:spcBef>
                <a:spcPts val="195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ратата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са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акв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не. 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 ги.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н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н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469265" marR="4289425">
              <a:lnSpc>
                <a:spcPct val="143600"/>
              </a:lnSpc>
            </a:pPr>
            <a:r>
              <a:rPr sz="1400" spc="-15" dirty="0" smtClean="0">
                <a:latin typeface="Times New Roman"/>
                <a:cs typeface="Times New Roman"/>
              </a:rPr>
              <a:t>“</a:t>
            </a:r>
            <a:r>
              <a:rPr sz="1400" spc="0" dirty="0" smtClean="0">
                <a:latin typeface="Times New Roman"/>
                <a:cs typeface="Times New Roman"/>
              </a:rPr>
              <a:t>Многая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ета !“ 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ветя.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вки … и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зи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дна ма</a:t>
            </a:r>
            <a:r>
              <a:rPr sz="1400" spc="-10" dirty="0" smtClean="0">
                <a:latin typeface="Times New Roman"/>
                <a:cs typeface="Times New Roman"/>
              </a:rPr>
              <a:t>лк</a:t>
            </a:r>
            <a:r>
              <a:rPr sz="1400" spc="0" dirty="0" smtClean="0">
                <a:latin typeface="Times New Roman"/>
                <a:cs typeface="Times New Roman"/>
              </a:rPr>
              <a:t>а г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ави</a:t>
            </a:r>
            <a:r>
              <a:rPr sz="1400" spc="-10" dirty="0" smtClean="0">
                <a:latin typeface="Times New Roman"/>
                <a:cs typeface="Times New Roman"/>
              </a:rPr>
              <a:t>чк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на вс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чки</a:t>
            </a:r>
            <a:r>
              <a:rPr sz="1400" spc="-10" dirty="0" smtClean="0">
                <a:latin typeface="Times New Roman"/>
                <a:cs typeface="Times New Roman"/>
              </a:rPr>
              <a:t> п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еща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и на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39"/>
              </a:spcBef>
            </a:pPr>
            <a:endParaRPr sz="1100"/>
          </a:p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6305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4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3335" indent="456565" algn="just">
              <a:lnSpc>
                <a:spcPct val="144000"/>
              </a:lnSpc>
            </a:pPr>
            <a:r>
              <a:rPr sz="1400" spc="-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ряла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“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овръст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”.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ак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 о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равя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как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бели. 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застана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без 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наб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2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дава…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65190" cy="82003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ака 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казва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акво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емите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их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егнал.</a:t>
            </a:r>
            <a:r>
              <a:rPr sz="1400" spc="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й, ако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ш,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кл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ча!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8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агле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работата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2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реш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се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еня.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ъо</a:t>
            </a:r>
            <a:r>
              <a:rPr sz="1400" spc="0" dirty="0" smtClean="0">
                <a:latin typeface="Times New Roman"/>
                <a:cs typeface="Times New Roman"/>
              </a:rPr>
              <a:t>бщава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объ</a:t>
            </a:r>
            <a:r>
              <a:rPr sz="1400" spc="0" dirty="0" smtClean="0">
                <a:latin typeface="Times New Roman"/>
                <a:cs typeface="Times New Roman"/>
              </a:rPr>
              <a:t>ра.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бе!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ми 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нстит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ция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еме</a:t>
            </a:r>
            <a:r>
              <a:rPr sz="1400" spc="-10" dirty="0" smtClean="0">
                <a:latin typeface="Times New Roman"/>
                <a:cs typeface="Times New Roman"/>
              </a:rPr>
              <a:t>йн</a:t>
            </a:r>
            <a:r>
              <a:rPr sz="1400" spc="0" dirty="0" smtClean="0">
                <a:latin typeface="Times New Roman"/>
                <a:cs typeface="Times New Roman"/>
              </a:rPr>
              <a:t>ите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рат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1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ре.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-Мис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е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го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-Ря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игат 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рг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Взе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 к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-5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ча 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атв</a:t>
            </a:r>
            <a:r>
              <a:rPr sz="1400" spc="-2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ка,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е</a:t>
            </a:r>
            <a:r>
              <a:rPr sz="1400" spc="-10" dirty="0" smtClean="0">
                <a:latin typeface="Times New Roman"/>
                <a:cs typeface="Times New Roman"/>
              </a:rPr>
              <a:t>хи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са 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-Мис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оя ще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же за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-Сиг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рен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има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2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ак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агаш.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амент,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чл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ръ</a:t>
            </a:r>
            <a:r>
              <a:rPr sz="1400" spc="0" dirty="0" smtClean="0">
                <a:latin typeface="Times New Roman"/>
                <a:cs typeface="Times New Roman"/>
              </a:rPr>
              <a:t>зки…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мам ги.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 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б.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еща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нямат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ака.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еши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! 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 и 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ди 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ц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иш </a:t>
            </a:r>
            <a:r>
              <a:rPr sz="1400" spc="-10" dirty="0" smtClean="0">
                <a:latin typeface="Times New Roman"/>
                <a:cs typeface="Times New Roman"/>
              </a:rPr>
              <a:t>ли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!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менете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ж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еле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вд</a:t>
            </a:r>
            <a:r>
              <a:rPr sz="1400" spc="0" dirty="0" smtClean="0">
                <a:latin typeface="Times New Roman"/>
                <a:cs typeface="Times New Roman"/>
              </a:rPr>
              <a:t>ига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пали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ци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6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 се 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л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Ма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оп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ане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връ</a:t>
            </a:r>
            <a:r>
              <a:rPr sz="1400" spc="0" dirty="0" smtClean="0">
                <a:latin typeface="Times New Roman"/>
                <a:cs typeface="Times New Roman"/>
              </a:rPr>
              <a:t>зките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71540" cy="80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-Какво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авр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мето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рата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 се ж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оти.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бъ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еще.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се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яваме …</a:t>
            </a:r>
            <a:r>
              <a:rPr sz="1400" spc="-2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качв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-Чак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й!-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пи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вям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си,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1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неш</a:t>
            </a:r>
            <a:r>
              <a:rPr sz="1400" spc="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начал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ик.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ме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земеш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р</a:t>
            </a:r>
            <a:r>
              <a:rPr sz="1400" spc="-10" dirty="0" smtClean="0">
                <a:latin typeface="Times New Roman"/>
                <a:cs typeface="Times New Roman"/>
              </a:rPr>
              <a:t>аб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га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те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ема …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-За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мен.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итам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кво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двама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нство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вопол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12700" marR="13335" indent="456565">
              <a:lnSpc>
                <a:spcPct val="1437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-Д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ма.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казка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аба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гьола.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м,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ият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чака.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Двамата се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качват в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пла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пл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зга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сфалта.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8"/>
              </a:spcBef>
            </a:pPr>
            <a:endParaRPr sz="1100"/>
          </a:p>
          <a:p>
            <a:pPr marL="455295" algn="ctr">
              <a:lnSpc>
                <a:spcPct val="100000"/>
              </a:lnSpc>
              <a:tabLst>
                <a:tab pos="91313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4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7145" indent="456565" algn="just">
              <a:lnSpc>
                <a:spcPct val="144000"/>
              </a:lnSpc>
            </a:pPr>
            <a:r>
              <a:rPr sz="1400" dirty="0" smtClean="0">
                <a:latin typeface="Times New Roman"/>
                <a:cs typeface="Times New Roman"/>
              </a:rPr>
              <a:t>Ка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инет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ен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мн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дства.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ката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 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ю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ото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нали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ра,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рет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 чашите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фе.</a:t>
            </a:r>
            <a:endParaRPr sz="1400">
              <a:latin typeface="Times New Roman"/>
              <a:cs typeface="Times New Roman"/>
            </a:endParaRPr>
          </a:p>
          <a:p>
            <a:pPr marL="12700" marR="1524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-И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раща.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жава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ата</a:t>
            </a:r>
            <a:r>
              <a:rPr sz="1400" spc="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на се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рет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-Да не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ст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аш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Про</a:t>
            </a:r>
            <a:r>
              <a:rPr sz="1400" spc="0" dirty="0" smtClean="0">
                <a:latin typeface="Times New Roman"/>
                <a:cs typeface="Times New Roman"/>
              </a:rPr>
              <a:t>вер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 си.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ати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аш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-Б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я, </a:t>
            </a:r>
            <a:r>
              <a:rPr sz="1400" spc="1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Ви!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мен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йстви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ел</a:t>
            </a:r>
            <a:r>
              <a:rPr sz="1400" spc="-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бх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4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- </a:t>
            </a:r>
            <a:r>
              <a:rPr sz="1400" spc="114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 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р</a:t>
            </a:r>
            <a:r>
              <a:rPr sz="1400" spc="-10" dirty="0" smtClean="0">
                <a:latin typeface="Times New Roman"/>
                <a:cs typeface="Times New Roman"/>
              </a:rPr>
              <a:t>аб</a:t>
            </a:r>
            <a:r>
              <a:rPr sz="1400" spc="0" dirty="0" smtClean="0">
                <a:latin typeface="Times New Roman"/>
                <a:cs typeface="Times New Roman"/>
              </a:rPr>
              <a:t>ота.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9153" y="8697976"/>
            <a:ext cx="1939925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сли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05372"/>
            <a:ext cx="5972175" cy="78117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651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Баща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ше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20" dirty="0" smtClean="0">
                <a:latin typeface="Times New Roman"/>
                <a:cs typeface="Times New Roman"/>
              </a:rPr>
              <a:t>й</a:t>
            </a:r>
            <a:r>
              <a:rPr sz="1400" spc="-15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бр</a:t>
            </a:r>
            <a:r>
              <a:rPr sz="1400" spc="0" dirty="0" smtClean="0">
                <a:latin typeface="Times New Roman"/>
                <a:cs typeface="Times New Roman"/>
              </a:rPr>
              <a:t>ия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иятел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Ле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8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ръ</a:t>
            </a:r>
            <a:r>
              <a:rPr sz="1400" spc="0" dirty="0" smtClean="0">
                <a:latin typeface="Times New Roman"/>
                <a:cs typeface="Times New Roman"/>
              </a:rPr>
              <a:t>ст.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 по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ще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едн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-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жам.</a:t>
            </a:r>
            <a:endParaRPr sz="1400">
              <a:latin typeface="Times New Roman"/>
              <a:cs typeface="Times New Roman"/>
            </a:endParaRPr>
          </a:p>
          <a:p>
            <a:pPr marL="12700" marR="17145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Двамата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стават,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ват </a:t>
            </a:r>
            <a:r>
              <a:rPr sz="1400" spc="-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Бащата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 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-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 ка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650"/>
              </a:lnSpc>
              <a:spcBef>
                <a:spcPts val="48"/>
              </a:spcBef>
            </a:pPr>
            <a:endParaRPr sz="650"/>
          </a:p>
          <a:p>
            <a:pPr marL="455295" algn="ctr">
              <a:lnSpc>
                <a:spcPct val="100000"/>
              </a:lnSpc>
              <a:tabLst>
                <a:tab pos="912494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16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456565" algn="just">
              <a:lnSpc>
                <a:spcPct val="143900"/>
              </a:lnSpc>
            </a:pPr>
            <a:r>
              <a:rPr sz="1400" dirty="0" smtClean="0">
                <a:latin typeface="Times New Roman"/>
                <a:cs typeface="Times New Roman"/>
              </a:rPr>
              <a:t>В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ката   </a:t>
            </a:r>
            <a:r>
              <a:rPr sz="1400" spc="-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0" dirty="0" smtClean="0">
                <a:latin typeface="Times New Roman"/>
                <a:cs typeface="Times New Roman"/>
              </a:rPr>
              <a:t>тъ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ит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азноцве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ния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им   </a:t>
            </a:r>
            <a:r>
              <a:rPr sz="1400" spc="-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3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. Мом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ето 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ката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6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лю</a:t>
            </a:r>
            <a:r>
              <a:rPr sz="1400" spc="0" dirty="0" smtClean="0">
                <a:latin typeface="Times New Roman"/>
                <a:cs typeface="Times New Roman"/>
              </a:rPr>
              <a:t>дават </a:t>
            </a:r>
            <a:r>
              <a:rPr sz="1400" spc="7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етето </a:t>
            </a:r>
            <a:r>
              <a:rPr sz="1400" spc="7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чката 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12700" indent="456565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Какво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аза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ек</a:t>
            </a:r>
            <a:r>
              <a:rPr sz="1400" spc="-10" dirty="0" smtClean="0">
                <a:latin typeface="Times New Roman"/>
                <a:cs typeface="Times New Roman"/>
              </a:rPr>
              <a:t>ар</a:t>
            </a:r>
            <a:r>
              <a:rPr sz="1400" spc="0" dirty="0" smtClean="0">
                <a:latin typeface="Times New Roman"/>
                <a:cs typeface="Times New Roman"/>
              </a:rPr>
              <a:t>ит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ом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Да се 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ем от т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вана.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зд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endParaRPr sz="1400">
              <a:latin typeface="Times New Roman"/>
              <a:cs typeface="Times New Roman"/>
            </a:endParaRPr>
          </a:p>
          <a:p>
            <a:pPr marL="12700" marR="18415" indent="456565">
              <a:lnSpc>
                <a:spcPts val="2420"/>
              </a:lnSpc>
              <a:spcBef>
                <a:spcPts val="195"/>
              </a:spcBef>
              <a:buFont typeface="Times New Roman"/>
              <a:buChar char="-"/>
              <a:tabLst>
                <a:tab pos="586740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10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…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ал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ем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8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веем</a:t>
            </a:r>
            <a:r>
              <a:rPr sz="1400" spc="9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10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ази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ина.</a:t>
            </a:r>
            <a:r>
              <a:rPr sz="1400" spc="-20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их</a:t>
            </a:r>
            <a:r>
              <a:rPr sz="1400" spc="9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 о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явите.</a:t>
            </a:r>
            <a:r>
              <a:rPr sz="1400" spc="-10" dirty="0" smtClean="0">
                <a:latin typeface="Times New Roman"/>
                <a:cs typeface="Times New Roman"/>
              </a:rPr>
              <a:t> Н</a:t>
            </a:r>
            <a:r>
              <a:rPr sz="1400" spc="0" dirty="0" smtClean="0">
                <a:latin typeface="Times New Roman"/>
                <a:cs typeface="Times New Roman"/>
              </a:rPr>
              <a:t>ае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 са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ск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8"/>
              </a:spcBef>
              <a:buFont typeface="Times New Roman"/>
              <a:buChar char="-"/>
            </a:pPr>
            <a:endParaRPr sz="5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Може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бва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и ма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ка 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сел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ред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иха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амина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ота в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нис.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ря 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 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иг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1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ис.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Щом 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алкия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ие ще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ойд</a:t>
            </a:r>
            <a:r>
              <a:rPr sz="1400" spc="0" dirty="0" smtClean="0">
                <a:latin typeface="Times New Roman"/>
                <a:cs typeface="Times New Roman"/>
              </a:rPr>
              <a:t>ете.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Смяташ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ямаме 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девет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и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оре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Какво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?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временен 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рбет.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Как ще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ивеем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деле</a:t>
            </a:r>
            <a:r>
              <a:rPr sz="1400" spc="-10" dirty="0" smtClean="0">
                <a:latin typeface="Times New Roman"/>
                <a:cs typeface="Times New Roman"/>
              </a:rPr>
              <a:t>ни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Стр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10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бва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н</a:t>
            </a:r>
            <a:r>
              <a:rPr sz="1400" spc="-10" dirty="0" smtClean="0">
                <a:latin typeface="Times New Roman"/>
                <a:cs typeface="Times New Roman"/>
              </a:rPr>
              <a:t>ап</a:t>
            </a:r>
            <a:r>
              <a:rPr sz="1400" spc="0" dirty="0" smtClean="0">
                <a:latin typeface="Times New Roman"/>
                <a:cs typeface="Times New Roman"/>
              </a:rPr>
              <a:t>рави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о…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359153" y="8786367"/>
            <a:ext cx="1694814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98397"/>
            <a:ext cx="5970905" cy="114617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исн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ти сме.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Зад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ха.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иб</a:t>
            </a:r>
            <a:r>
              <a:rPr sz="1400" spc="0" dirty="0" smtClean="0">
                <a:latin typeface="Times New Roman"/>
                <a:cs typeface="Times New Roman"/>
              </a:rPr>
              <a:t>ир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ме.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Двамата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рват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ата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але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та </a:t>
            </a:r>
            <a:r>
              <a:rPr sz="1400" spc="-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.Вят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3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ря </a:t>
            </a:r>
            <a:r>
              <a:rPr sz="1400" spc="-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осле</a:t>
            </a:r>
            <a:r>
              <a:rPr sz="1400" spc="-10" dirty="0" smtClean="0">
                <a:latin typeface="Times New Roman"/>
                <a:cs typeface="Times New Roman"/>
              </a:rPr>
              <a:t>дн</a:t>
            </a:r>
            <a:r>
              <a:rPr sz="1400" spc="0" dirty="0" smtClean="0">
                <a:latin typeface="Times New Roman"/>
                <a:cs typeface="Times New Roman"/>
              </a:rPr>
              <a:t>ите 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иста,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кои</a:t>
            </a:r>
            <a:r>
              <a:rPr sz="1400" spc="0" dirty="0" smtClean="0">
                <a:latin typeface="Times New Roman"/>
                <a:cs typeface="Times New Roman"/>
              </a:rPr>
              <a:t>то кр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-5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ки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10" dirty="0" smtClean="0">
                <a:latin typeface="Times New Roman"/>
                <a:cs typeface="Times New Roman"/>
              </a:rPr>
              <a:t> п</a:t>
            </a:r>
            <a:r>
              <a:rPr sz="1400" spc="0" dirty="0" smtClean="0">
                <a:latin typeface="Times New Roman"/>
                <a:cs typeface="Times New Roman"/>
              </a:rPr>
              <a:t>адат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ята.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2004" y="2558415"/>
            <a:ext cx="5967095" cy="52266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7575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3"/>
              </a:spcBef>
              <a:buFont typeface="Times New Roman"/>
              <a:buChar char="—"/>
            </a:pPr>
            <a:endParaRPr sz="5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ае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рата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ати 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ите си.</a:t>
            </a:r>
            <a:endParaRPr sz="1400">
              <a:latin typeface="Times New Roman"/>
              <a:cs typeface="Times New Roman"/>
            </a:endParaRPr>
          </a:p>
          <a:p>
            <a:pPr marL="12700" marR="499109" indent="456565">
              <a:lnSpc>
                <a:spcPts val="2420"/>
              </a:lnSpc>
              <a:spcBef>
                <a:spcPts val="195"/>
              </a:spcBef>
            </a:pP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зп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ги за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 с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оя с</a:t>
            </a:r>
            <a:r>
              <a:rPr sz="1400" spc="-10" dirty="0" smtClean="0">
                <a:latin typeface="Times New Roman"/>
                <a:cs typeface="Times New Roman"/>
              </a:rPr>
              <a:t>ъп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г,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етял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пос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ет, 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йто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над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алите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ча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г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4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900"/>
              </a:lnSpc>
              <a:spcBef>
                <a:spcPts val="5"/>
              </a:spcBef>
            </a:pPr>
            <a:endParaRPr sz="9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7575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4"/>
              </a:spcBef>
              <a:buFont typeface="Times New Roman"/>
              <a:buChar char="—"/>
            </a:pPr>
            <a:endParaRPr sz="5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>
              <a:lnSpc>
                <a:spcPts val="1000"/>
              </a:lnSpc>
              <a:buFont typeface="Times New Roman"/>
              <a:buChar char="—"/>
            </a:pPr>
            <a:endParaRPr sz="10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Л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кс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зен магаз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с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амо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10" dirty="0" smtClean="0">
                <a:latin typeface="Times New Roman"/>
                <a:cs typeface="Times New Roman"/>
              </a:rPr>
              <a:t> п</a:t>
            </a:r>
            <a:r>
              <a:rPr sz="1400" spc="0" dirty="0" smtClean="0">
                <a:latin typeface="Times New Roman"/>
                <a:cs typeface="Times New Roman"/>
              </a:rPr>
              <a:t>осе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endParaRPr sz="1400">
              <a:latin typeface="Times New Roman"/>
              <a:cs typeface="Times New Roman"/>
            </a:endParaRPr>
          </a:p>
          <a:p>
            <a:pPr marL="12700" marR="14604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 ск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оале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3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- чето  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  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оте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 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е  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 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ра.  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ок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пк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е,   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 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рав</a:t>
            </a:r>
            <a:r>
              <a:rPr sz="1400" spc="-10" dirty="0" smtClean="0">
                <a:latin typeface="Times New Roman"/>
                <a:cs typeface="Times New Roman"/>
              </a:rPr>
              <a:t>их</a:t>
            </a:r>
            <a:r>
              <a:rPr sz="1400" spc="0" dirty="0" smtClean="0">
                <a:latin typeface="Times New Roman"/>
                <a:cs typeface="Times New Roman"/>
              </a:rPr>
              <a:t>а м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ц</a:t>
            </a:r>
            <a:r>
              <a:rPr sz="1400" spc="0" dirty="0" smtClean="0">
                <a:latin typeface="Times New Roman"/>
                <a:cs typeface="Times New Roman"/>
              </a:rPr>
              <a:t>ите 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ди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0" dirty="0" smtClean="0">
                <a:latin typeface="Times New Roman"/>
                <a:cs typeface="Times New Roman"/>
              </a:rPr>
              <a:t>ната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заплата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га й.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22"/>
              </a:spcBef>
            </a:pPr>
            <a:endParaRPr sz="1100"/>
          </a:p>
          <a:p>
            <a:pPr marL="3196590" indent="-457834" algn="ctr">
              <a:lnSpc>
                <a:spcPct val="100000"/>
              </a:lnSpc>
              <a:buSzPct val="142857"/>
              <a:buFont typeface="Times New Roman"/>
              <a:buChar char="—"/>
              <a:tabLst>
                <a:tab pos="917575" algn="l"/>
                <a:tab pos="3196590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4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456565" algn="ctr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ц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дес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вет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ите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ф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ете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рез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стата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а. </a:t>
            </a:r>
            <a:r>
              <a:rPr sz="1400" spc="-1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ър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2004" y="7772593"/>
            <a:ext cx="4784725" cy="9315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2700">
              <a:lnSpc>
                <a:spcPct val="143600"/>
              </a:lnSpc>
              <a:tabLst>
                <a:tab pos="709295" algn="l"/>
                <a:tab pos="1437640" algn="l"/>
                <a:tab pos="2103120" algn="l"/>
                <a:tab pos="2453005" algn="l"/>
                <a:tab pos="3195955" algn="l"/>
                <a:tab pos="3818890" algn="l"/>
                <a:tab pos="415988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тр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дно	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ржа	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ата	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	о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овата	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	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	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ата пе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ф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еди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яко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пв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не на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1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об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рем 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28298" y="7865617"/>
            <a:ext cx="104013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рала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59153" y="8873235"/>
            <a:ext cx="2038350" cy="225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какви с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2004" y="805372"/>
            <a:ext cx="5930265" cy="79870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 marR="135953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Каз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ам,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тр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бма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с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якъде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тя.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шнич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  <a:p>
            <a:pPr marL="469265" marR="180149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сля,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моте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че.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Мария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8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нае </a:t>
            </a:r>
            <a:r>
              <a:rPr sz="1400" spc="-15" dirty="0" smtClean="0">
                <a:latin typeface="Times New Roman"/>
                <a:cs typeface="Times New Roman"/>
              </a:rPr>
              <a:t>ч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ком</a:t>
            </a:r>
            <a:r>
              <a:rPr sz="1400" spc="-10" dirty="0" smtClean="0">
                <a:latin typeface="Times New Roman"/>
                <a:cs typeface="Times New Roman"/>
              </a:rPr>
              <a:t>ан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ка.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ъгал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469265" marR="896619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ро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лъ</a:t>
            </a:r>
            <a:r>
              <a:rPr sz="1400" spc="0" dirty="0" smtClean="0">
                <a:latin typeface="Times New Roman"/>
                <a:cs typeface="Times New Roman"/>
              </a:rPr>
              <a:t>жа.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я е сп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кой</a:t>
            </a:r>
            <a:r>
              <a:rPr sz="1400" spc="0" dirty="0" smtClean="0">
                <a:latin typeface="Times New Roman"/>
                <a:cs typeface="Times New Roman"/>
              </a:rPr>
              <a:t>на и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5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на.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з</a:t>
            </a:r>
            <a:r>
              <a:rPr sz="1400" spc="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щ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Как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ти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469265" marR="276161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ако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? 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Я,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аяж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ай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ми 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тесняв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й!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ста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их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 дете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сиг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ръ</a:t>
            </a:r>
            <a:r>
              <a:rPr sz="1400" spc="0" dirty="0" smtClean="0">
                <a:latin typeface="Times New Roman"/>
                <a:cs typeface="Times New Roman"/>
              </a:rPr>
              <a:t>це.Сега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 волна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ца.М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др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то,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 ти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</a:t>
            </a:r>
            <a:r>
              <a:rPr sz="1400" spc="-10" dirty="0" smtClean="0">
                <a:latin typeface="Times New Roman"/>
                <a:cs typeface="Times New Roman"/>
              </a:rPr>
              <a:t>од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 marL="469265" marR="272732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Ми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десет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 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е.</a:t>
            </a:r>
            <a:endParaRPr sz="1400">
              <a:latin typeface="Times New Roman"/>
              <a:cs typeface="Times New Roman"/>
            </a:endParaRPr>
          </a:p>
          <a:p>
            <a:pPr marL="469265" marR="945515">
              <a:lnSpc>
                <a:spcPct val="143600"/>
              </a:lnSpc>
              <a:spcBef>
                <a:spcPts val="10"/>
              </a:spcBef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Какво й е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ин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r>
              <a:rPr sz="1400" spc="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ипа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раз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да. 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Баща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се о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-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469265" marR="206819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Баща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 се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жът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ти...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Какво 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жът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Вее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пката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ж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му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огна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я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ее.</a:t>
            </a:r>
            <a:endParaRPr sz="1400">
              <a:latin typeface="Times New Roman"/>
              <a:cs typeface="Times New Roman"/>
            </a:endParaRPr>
          </a:p>
          <a:p>
            <a:pPr marL="469265" marR="1105535">
              <a:lnSpc>
                <a:spcPts val="2430"/>
              </a:lnSpc>
              <a:spcBef>
                <a:spcPts val="185"/>
              </a:spcBef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Гл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и!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ця</a:t>
            </a:r>
            <a:r>
              <a:rPr sz="1400" spc="-1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ото 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реме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беж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у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казваше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не за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5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ещо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ече.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сня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ях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му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какви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ове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05372"/>
            <a:ext cx="5967095" cy="82492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469265" marR="1101725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от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на м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цка..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зн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ивота...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:Я с</a:t>
            </a:r>
            <a:r>
              <a:rPr sz="1400" spc="-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га се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ся!</a:t>
            </a:r>
            <a:endParaRPr sz="1400">
              <a:latin typeface="Times New Roman"/>
              <a:cs typeface="Times New Roman"/>
            </a:endParaRPr>
          </a:p>
          <a:p>
            <a:pPr marL="469265" marR="260667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то 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те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чет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раме.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ЕТО</a:t>
            </a:r>
            <a:r>
              <a:rPr sz="1400" spc="0" dirty="0" smtClean="0">
                <a:latin typeface="Times New Roman"/>
                <a:cs typeface="Times New Roman"/>
              </a:rPr>
              <a:t>: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словие.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8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БЪРА: Без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слови</a:t>
            </a:r>
            <a:r>
              <a:rPr sz="1400" spc="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В мотела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15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гат е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инст</a:t>
            </a:r>
            <a:r>
              <a:rPr sz="1400" spc="-2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ена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бо</a:t>
            </a:r>
            <a:r>
              <a:rPr sz="1400" spc="0" dirty="0" smtClean="0">
                <a:latin typeface="Times New Roman"/>
                <a:cs typeface="Times New Roman"/>
              </a:rPr>
              <a:t>дна с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22"/>
              </a:spcBef>
            </a:pPr>
            <a:endParaRPr sz="1100"/>
          </a:p>
          <a:p>
            <a:pPr marL="459740" algn="ctr">
              <a:lnSpc>
                <a:spcPct val="100000"/>
              </a:lnSpc>
              <a:tabLst>
                <a:tab pos="91694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400"/>
              </a:lnSpc>
              <a:spcBef>
                <a:spcPts val="92"/>
              </a:spcBef>
            </a:pPr>
            <a:endParaRPr sz="14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о! Мам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!..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м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10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о!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ря б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рзо,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зат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ят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ощата.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Мамо,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и м</a:t>
            </a:r>
            <a:r>
              <a:rPr sz="1400" spc="-2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ря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й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еш.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ваш</a:t>
            </a:r>
            <a:r>
              <a:rPr sz="1400" spc="-5" dirty="0" smtClean="0">
                <a:latin typeface="Times New Roman"/>
                <a:cs typeface="Times New Roman"/>
              </a:rPr>
              <a:t> л</a:t>
            </a:r>
            <a:r>
              <a:rPr sz="1400" spc="0" dirty="0" smtClean="0">
                <a:latin typeface="Times New Roman"/>
                <a:cs typeface="Times New Roman"/>
              </a:rPr>
              <a:t>и.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Дете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об</a:t>
            </a:r>
            <a:r>
              <a:rPr sz="1400" spc="0" dirty="0" smtClean="0">
                <a:latin typeface="Times New Roman"/>
                <a:cs typeface="Times New Roman"/>
              </a:rPr>
              <a:t>ре.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б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ца е</a:t>
            </a:r>
            <a:r>
              <a:rPr sz="1400" spc="-5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Мн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ш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 има.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 е дете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dirty="0" smtClean="0">
                <a:latin typeface="Times New Roman"/>
                <a:cs typeface="Times New Roman"/>
              </a:rPr>
              <a:t>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ека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я каза.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о!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мате </a:t>
            </a:r>
            <a:r>
              <a:rPr sz="1400" spc="-5" dirty="0" smtClean="0">
                <a:latin typeface="Times New Roman"/>
                <a:cs typeface="Times New Roman"/>
              </a:rPr>
              <a:t>м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г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оз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и от тат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4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о!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  <a:buFont typeface="Times New Roman"/>
              <a:buChar char="-"/>
            </a:pPr>
            <a:endParaRPr sz="700"/>
          </a:p>
          <a:p>
            <a:pPr marL="697865" indent="-228600">
              <a:lnSpc>
                <a:spcPct val="100000"/>
              </a:lnSpc>
              <a:buFont typeface="Times New Roman"/>
              <a:buChar char="-"/>
              <a:tabLst>
                <a:tab pos="6978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рекъс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7"/>
              </a:spcBef>
            </a:pPr>
            <a:endParaRPr sz="1100"/>
          </a:p>
          <a:p>
            <a:pPr marL="459740" algn="ctr">
              <a:lnSpc>
                <a:spcPct val="100000"/>
              </a:lnSpc>
              <a:tabLst>
                <a:tab pos="916940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750"/>
              </a:lnSpc>
              <a:spcBef>
                <a:spcPts val="21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12700" indent="456565" algn="just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  </a:t>
            </a:r>
            <a:r>
              <a:rPr sz="1400" spc="-1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5" dirty="0" smtClean="0">
                <a:latin typeface="Times New Roman"/>
                <a:cs typeface="Times New Roman"/>
              </a:rPr>
              <a:t>люл</a:t>
            </a:r>
            <a:r>
              <a:rPr sz="1400" spc="0" dirty="0" smtClean="0">
                <a:latin typeface="Times New Roman"/>
                <a:cs typeface="Times New Roman"/>
              </a:rPr>
              <a:t>ее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сто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масата  </a:t>
            </a:r>
            <a:r>
              <a:rPr sz="1400" spc="-15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  </a:t>
            </a:r>
            <a:r>
              <a:rPr sz="1400" spc="-14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азхв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ени  </a:t>
            </a:r>
            <a:r>
              <a:rPr sz="1400" spc="-15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по  </a:t>
            </a:r>
            <a:r>
              <a:rPr sz="1400" spc="-14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я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ци,</a:t>
            </a:r>
            <a:r>
              <a:rPr sz="1400" spc="4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ис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и,</a:t>
            </a:r>
            <a:r>
              <a:rPr sz="1400" spc="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бо</a:t>
            </a:r>
            <a:r>
              <a:rPr sz="1400" spc="0" dirty="0" smtClean="0">
                <a:latin typeface="Times New Roman"/>
                <a:cs typeface="Times New Roman"/>
              </a:rPr>
              <a:t>ри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ане.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Леко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кване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3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вратата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4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ща</a:t>
            </a:r>
            <a:r>
              <a:rPr sz="1400" spc="3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 де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ствите</a:t>
            </a:r>
            <a:r>
              <a:rPr sz="1400" spc="-2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стта.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02004" y="898397"/>
            <a:ext cx="5967730" cy="802513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indent="456565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Кой е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469265">
              <a:lnSpc>
                <a:spcPct val="10000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ратата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ка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Бащата.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3"/>
              </a:spcBef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ак и</a:t>
            </a:r>
            <a:r>
              <a:rPr sz="1400" spc="5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ш.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два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те от</a:t>
            </a:r>
            <a:r>
              <a:rPr sz="1400" spc="-10" dirty="0" smtClean="0">
                <a:latin typeface="Times New Roman"/>
                <a:cs typeface="Times New Roman"/>
              </a:rPr>
              <a:t>кр</a:t>
            </a:r>
            <a:r>
              <a:rPr sz="1400" spc="0" dirty="0" smtClean="0">
                <a:latin typeface="Times New Roman"/>
                <a:cs typeface="Times New Roman"/>
              </a:rPr>
              <a:t>их.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пит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ти 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чен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тре.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гот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12700" indent="456565">
              <a:lnSpc>
                <a:spcPts val="2420"/>
              </a:lnSpc>
              <a:spcBef>
                <a:spcPts val="195"/>
              </a:spcBef>
              <a:buFont typeface="Times New Roman"/>
              <a:buChar char="-"/>
              <a:tabLst>
                <a:tab pos="59626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ра</a:t>
            </a:r>
            <a:r>
              <a:rPr sz="1400" spc="-15" dirty="0" smtClean="0">
                <a:latin typeface="Times New Roman"/>
                <a:cs typeface="Times New Roman"/>
              </a:rPr>
              <a:t>ш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о!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али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за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ова</a:t>
            </a:r>
            <a:r>
              <a:rPr sz="1400" spc="16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х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й</a:t>
            </a:r>
            <a:r>
              <a:rPr sz="1400" spc="0" dirty="0" smtClean="0">
                <a:latin typeface="Times New Roman"/>
                <a:cs typeface="Times New Roman"/>
              </a:rPr>
              <a:t>ств</a:t>
            </a:r>
            <a:r>
              <a:rPr sz="1400" spc="-25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вам.</a:t>
            </a:r>
            <a:r>
              <a:rPr sz="1400" spc="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как </a:t>
            </a:r>
            <a:r>
              <a:rPr sz="1400" spc="-170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еше </a:t>
            </a:r>
            <a:r>
              <a:rPr sz="1400" spc="-17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ч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ата д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ма</a:t>
            </a:r>
            <a:r>
              <a:rPr sz="1400" spc="10" dirty="0" smtClean="0">
                <a:latin typeface="Times New Roman"/>
                <a:cs typeface="Times New Roman"/>
              </a:rPr>
              <a:t>?</a:t>
            </a:r>
            <a:r>
              <a:rPr sz="1400" spc="0" dirty="0" smtClean="0">
                <a:latin typeface="Times New Roman"/>
                <a:cs typeface="Times New Roman"/>
              </a:rPr>
              <a:t>…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али </a:t>
            </a:r>
            <a:r>
              <a:rPr sz="1400" spc="-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 се ин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ес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вам.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Няма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ме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ш да с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  <a:buFont typeface="Times New Roman"/>
              <a:buChar char="-"/>
            </a:pPr>
            <a:endParaRPr sz="5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За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ов</a:t>
            </a:r>
            <a:r>
              <a:rPr sz="1400" spc="-15" dirty="0" smtClean="0">
                <a:latin typeface="Times New Roman"/>
                <a:cs typeface="Times New Roman"/>
              </a:rPr>
              <a:t>я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й!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2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Мои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 с</a:t>
            </a:r>
            <a:r>
              <a:rPr sz="1400" spc="-10" dirty="0" smtClean="0">
                <a:latin typeface="Times New Roman"/>
                <a:cs typeface="Times New Roman"/>
              </a:rPr>
              <a:t>ъб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ез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ан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я за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це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Ще 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еш 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иск</a:t>
            </a:r>
            <a:r>
              <a:rPr sz="1400" spc="-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?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44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ямам 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ре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вещан</a:t>
            </a:r>
            <a:r>
              <a:rPr sz="1400" spc="5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е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м.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Желая ти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спе</a:t>
            </a:r>
            <a:r>
              <a:rPr sz="1400" spc="5" dirty="0" smtClean="0">
                <a:latin typeface="Times New Roman"/>
                <a:cs typeface="Times New Roman"/>
              </a:rPr>
              <a:t>х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3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Мн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го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 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10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ад</a:t>
            </a:r>
            <a:r>
              <a:rPr sz="1400" spc="-20" dirty="0" smtClean="0">
                <a:latin typeface="Times New Roman"/>
                <a:cs typeface="Times New Roman"/>
              </a:rPr>
              <a:t>ъ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же</a:t>
            </a:r>
            <a:r>
              <a:rPr sz="1400" spc="5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Да не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ажеш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 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би,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че 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м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идва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700"/>
              </a:lnSpc>
              <a:spcBef>
                <a:spcPts val="31"/>
              </a:spcBef>
              <a:buFont typeface="Times New Roman"/>
              <a:buChar char="-"/>
            </a:pPr>
            <a:endParaRPr sz="700"/>
          </a:p>
          <a:p>
            <a:pPr marL="573405" indent="-104139">
              <a:lnSpc>
                <a:spcPct val="100000"/>
              </a:lnSpc>
              <a:buFont typeface="Times New Roman"/>
              <a:buChar char="-"/>
              <a:tabLst>
                <a:tab pos="573405" algn="l"/>
              </a:tabLst>
            </a:pP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яма.</a:t>
            </a:r>
            <a:endParaRPr sz="1400">
              <a:latin typeface="Times New Roman"/>
              <a:cs typeface="Times New Roman"/>
            </a:endParaRPr>
          </a:p>
          <a:p>
            <a:pPr marL="469265" marR="2261235">
              <a:lnSpc>
                <a:spcPts val="2420"/>
              </a:lnSpc>
              <a:spcBef>
                <a:spcPts val="195"/>
              </a:spcBef>
              <a:buFont typeface="Times New Roman"/>
              <a:buChar char="-"/>
              <a:tabLst>
                <a:tab pos="573405" algn="l"/>
              </a:tabLst>
            </a:pPr>
            <a:r>
              <a:rPr sz="1400" spc="0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ед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пита </a:t>
            </a:r>
            <a:r>
              <a:rPr sz="1400" spc="-20" dirty="0" smtClean="0">
                <a:latin typeface="Times New Roman"/>
                <a:cs typeface="Times New Roman"/>
              </a:rPr>
              <a:t>щ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-10" dirty="0" smtClean="0">
                <a:latin typeface="Times New Roman"/>
                <a:cs typeface="Times New Roman"/>
              </a:rPr>
              <a:t>пр</a:t>
            </a:r>
            <a:r>
              <a:rPr sz="1400" spc="0" dirty="0" smtClean="0">
                <a:latin typeface="Times New Roman"/>
                <a:cs typeface="Times New Roman"/>
              </a:rPr>
              <a:t>атя ко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да те 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з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ме. Бащата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5" dirty="0" smtClean="0">
                <a:latin typeface="Times New Roman"/>
                <a:cs typeface="Times New Roman"/>
              </a:rPr>
              <a:t>з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27"/>
              </a:spcBef>
            </a:pPr>
            <a:endParaRPr sz="5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Мо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р</a:t>
            </a:r>
            <a:r>
              <a:rPr sz="1400" spc="0" dirty="0" smtClean="0">
                <a:latin typeface="Times New Roman"/>
                <a:cs typeface="Times New Roman"/>
              </a:rPr>
              <a:t>ови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од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масата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из</a:t>
            </a:r>
            <a:r>
              <a:rPr sz="1400" spc="-10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а</a:t>
            </a:r>
            <a:r>
              <a:rPr sz="1400" spc="-10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да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тилката.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100"/>
              </a:lnSpc>
              <a:spcBef>
                <a:spcPts val="11"/>
              </a:spcBef>
            </a:pPr>
            <a:endParaRPr sz="1100"/>
          </a:p>
          <a:p>
            <a:pPr marL="459105" algn="ctr">
              <a:lnSpc>
                <a:spcPct val="100000"/>
              </a:lnSpc>
              <a:tabLst>
                <a:tab pos="916305" algn="l"/>
              </a:tabLst>
            </a:pPr>
            <a:r>
              <a:rPr sz="2000" dirty="0" smtClean="0">
                <a:latin typeface="Times New Roman"/>
                <a:cs typeface="Times New Roman"/>
              </a:rPr>
              <a:t>—	</a:t>
            </a:r>
            <a:r>
              <a:rPr sz="1400" dirty="0" smtClean="0">
                <a:latin typeface="Times New Roman"/>
                <a:cs typeface="Times New Roman"/>
              </a:rPr>
              <a:t>Х </a:t>
            </a:r>
            <a:r>
              <a:rPr sz="1400" spc="14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—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ts val="500"/>
              </a:lnSpc>
              <a:spcBef>
                <a:spcPts val="3"/>
              </a:spcBef>
            </a:pPr>
            <a:endParaRPr sz="5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469265">
              <a:lnSpc>
                <a:spcPct val="100000"/>
              </a:lnSpc>
            </a:pPr>
            <a:r>
              <a:rPr sz="1400" dirty="0" smtClean="0">
                <a:latin typeface="Times New Roman"/>
                <a:cs typeface="Times New Roman"/>
              </a:rPr>
              <a:t>Свеще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ик</a:t>
            </a:r>
            <a:r>
              <a:rPr sz="1400" spc="-5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т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каза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да 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пее 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иче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о,</a:t>
            </a:r>
            <a:r>
              <a:rPr sz="1400" spc="-2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пре</a:t>
            </a:r>
            <a:r>
              <a:rPr sz="1400" spc="-10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и </a:t>
            </a:r>
            <a:r>
              <a:rPr sz="1400" spc="-20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ите на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майка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а.</a:t>
            </a:r>
            <a:endParaRPr sz="1400">
              <a:latin typeface="Times New Roman"/>
              <a:cs typeface="Times New Roman"/>
            </a:endParaRPr>
          </a:p>
          <a:p>
            <a:pPr marL="12700" marR="13335" indent="456565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В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ия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акт 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шеше,  че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см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рт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е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наст</a:t>
            </a:r>
            <a:r>
              <a:rPr sz="1400" spc="-10" dirty="0" smtClean="0">
                <a:latin typeface="Times New Roman"/>
                <a:cs typeface="Times New Roman"/>
              </a:rPr>
              <a:t>ъп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след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по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ба 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н</a:t>
            </a:r>
            <a:r>
              <a:rPr sz="1400" spc="0" dirty="0" smtClean="0">
                <a:latin typeface="Times New Roman"/>
                <a:cs typeface="Times New Roman"/>
              </a:rPr>
              <a:t>а г</a:t>
            </a:r>
            <a:r>
              <a:rPr sz="1400" spc="5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я</a:t>
            </a:r>
            <a:r>
              <a:rPr sz="1400" spc="-15" dirty="0" smtClean="0">
                <a:latin typeface="Times New Roman"/>
                <a:cs typeface="Times New Roman"/>
              </a:rPr>
              <a:t>м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к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0" dirty="0" smtClean="0">
                <a:latin typeface="Times New Roman"/>
                <a:cs typeface="Times New Roman"/>
              </a:rPr>
              <a:t>ич</a:t>
            </a:r>
            <a:r>
              <a:rPr sz="1400" spc="-10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ство </a:t>
            </a:r>
            <a:r>
              <a:rPr sz="1400" spc="-15" dirty="0" smtClean="0">
                <a:latin typeface="Times New Roman"/>
                <a:cs typeface="Times New Roman"/>
              </a:rPr>
              <a:t>с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нот</a:t>
            </a:r>
            <a:r>
              <a:rPr sz="1400" spc="-5" dirty="0" smtClean="0">
                <a:latin typeface="Times New Roman"/>
                <a:cs typeface="Times New Roman"/>
              </a:rPr>
              <a:t>в</a:t>
            </a:r>
            <a:r>
              <a:rPr sz="1400" spc="-10" dirty="0" smtClean="0">
                <a:latin typeface="Times New Roman"/>
                <a:cs typeface="Times New Roman"/>
              </a:rPr>
              <a:t>ор</a:t>
            </a:r>
            <a:r>
              <a:rPr sz="1400" spc="0" dirty="0" smtClean="0">
                <a:latin typeface="Times New Roman"/>
                <a:cs typeface="Times New Roman"/>
              </a:rPr>
              <a:t>но.</a:t>
            </a:r>
            <a:endParaRPr sz="1400">
              <a:latin typeface="Times New Roman"/>
              <a:cs typeface="Times New Roman"/>
            </a:endParaRPr>
          </a:p>
          <a:p>
            <a:pPr marL="469265" marR="2659380">
              <a:lnSpc>
                <a:spcPts val="2410"/>
              </a:lnSpc>
            </a:pP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ог</a:t>
            </a:r>
            <a:r>
              <a:rPr sz="1400" spc="5" dirty="0" smtClean="0">
                <a:latin typeface="Times New Roman"/>
                <a:cs typeface="Times New Roman"/>
              </a:rPr>
              <a:t>р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5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я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без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а 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оч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кат М</a:t>
            </a:r>
            <a:r>
              <a:rPr sz="1400" spc="-10" dirty="0" smtClean="0">
                <a:latin typeface="Times New Roman"/>
                <a:cs typeface="Times New Roman"/>
              </a:rPr>
              <a:t>о</a:t>
            </a:r>
            <a:r>
              <a:rPr sz="1400" spc="0" dirty="0" smtClean="0">
                <a:latin typeface="Times New Roman"/>
                <a:cs typeface="Times New Roman"/>
              </a:rPr>
              <a:t>мче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осле</a:t>
            </a:r>
            <a:r>
              <a:rPr sz="1400" spc="-10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п</a:t>
            </a:r>
            <a:r>
              <a:rPr sz="1400" spc="-5" dirty="0" smtClean="0">
                <a:latin typeface="Times New Roman"/>
                <a:cs typeface="Times New Roman"/>
              </a:rPr>
              <a:t>л</a:t>
            </a:r>
            <a:r>
              <a:rPr sz="1400" spc="-10" dirty="0" smtClean="0">
                <a:latin typeface="Times New Roman"/>
                <a:cs typeface="Times New Roman"/>
              </a:rPr>
              <a:t>ъ</a:t>
            </a:r>
            <a:r>
              <a:rPr sz="1400" spc="0" dirty="0" smtClean="0">
                <a:latin typeface="Times New Roman"/>
                <a:cs typeface="Times New Roman"/>
              </a:rPr>
              <a:t>зн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ха с</a:t>
            </a:r>
            <a:r>
              <a:rPr sz="1400" spc="-10" dirty="0" smtClean="0">
                <a:latin typeface="Times New Roman"/>
                <a:cs typeface="Times New Roman"/>
              </a:rPr>
              <a:t>лу</a:t>
            </a:r>
            <a:r>
              <a:rPr sz="1400" spc="0" dirty="0" smtClean="0">
                <a:latin typeface="Times New Roman"/>
                <a:cs typeface="Times New Roman"/>
              </a:rPr>
              <a:t>хове</a:t>
            </a:r>
            <a:r>
              <a:rPr sz="1400" spc="-20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59153" y="805372"/>
            <a:ext cx="2989580" cy="123888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marR="1832610">
              <a:lnSpc>
                <a:spcPct val="143600"/>
              </a:lnSpc>
            </a:pPr>
            <a:r>
              <a:rPr sz="1400" dirty="0" smtClean="0">
                <a:latin typeface="Times New Roman"/>
                <a:cs typeface="Times New Roman"/>
              </a:rPr>
              <a:t>У</a:t>
            </a:r>
            <a:r>
              <a:rPr sz="1400" spc="-5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ийст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о. Само</a:t>
            </a:r>
            <a:r>
              <a:rPr sz="1400" spc="-20" dirty="0" smtClean="0">
                <a:latin typeface="Times New Roman"/>
                <a:cs typeface="Times New Roman"/>
              </a:rPr>
              <a:t>у</a:t>
            </a:r>
            <a:r>
              <a:rPr sz="1400" spc="0" dirty="0" smtClean="0">
                <a:latin typeface="Times New Roman"/>
                <a:cs typeface="Times New Roman"/>
              </a:rPr>
              <a:t>б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йство.</a:t>
            </a:r>
            <a:endParaRPr sz="1400">
              <a:latin typeface="Times New Roman"/>
              <a:cs typeface="Times New Roman"/>
            </a:endParaRPr>
          </a:p>
          <a:p>
            <a:pPr marL="12700" marR="12700">
              <a:lnSpc>
                <a:spcPts val="2420"/>
              </a:lnSpc>
              <a:spcBef>
                <a:spcPts val="195"/>
              </a:spcBef>
            </a:pPr>
            <a:r>
              <a:rPr sz="1400" dirty="0" smtClean="0">
                <a:latin typeface="Times New Roman"/>
                <a:cs typeface="Times New Roman"/>
              </a:rPr>
              <a:t>Го</a:t>
            </a:r>
            <a:r>
              <a:rPr sz="1400" spc="-15" dirty="0" smtClean="0">
                <a:latin typeface="Times New Roman"/>
                <a:cs typeface="Times New Roman"/>
              </a:rPr>
              <a:t>в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0" dirty="0" smtClean="0">
                <a:latin typeface="Times New Roman"/>
                <a:cs typeface="Times New Roman"/>
              </a:rPr>
              <a:t>ри</a:t>
            </a:r>
            <a:r>
              <a:rPr sz="1400" spc="0" dirty="0" smtClean="0">
                <a:latin typeface="Times New Roman"/>
                <a:cs typeface="Times New Roman"/>
              </a:rPr>
              <a:t>ха,</a:t>
            </a:r>
            <a:r>
              <a:rPr sz="1400" spc="-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кл</a:t>
            </a:r>
            <a:r>
              <a:rPr sz="1400" spc="-10" dirty="0" smtClean="0">
                <a:latin typeface="Times New Roman"/>
                <a:cs typeface="Times New Roman"/>
              </a:rPr>
              <a:t>ю</a:t>
            </a:r>
            <a:r>
              <a:rPr sz="1400" spc="0" dirty="0" smtClean="0">
                <a:latin typeface="Times New Roman"/>
                <a:cs typeface="Times New Roman"/>
              </a:rPr>
              <a:t>к</a:t>
            </a:r>
            <a:r>
              <a:rPr sz="1400" spc="-10" dirty="0" smtClean="0">
                <a:latin typeface="Times New Roman"/>
                <a:cs typeface="Times New Roman"/>
              </a:rPr>
              <a:t>а</a:t>
            </a:r>
            <a:r>
              <a:rPr sz="1400" spc="0" dirty="0" smtClean="0">
                <a:latin typeface="Times New Roman"/>
                <a:cs typeface="Times New Roman"/>
              </a:rPr>
              <a:t>рс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ваха и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я за</a:t>
            </a:r>
            <a:r>
              <a:rPr sz="1400" spc="-10" dirty="0" smtClean="0">
                <a:latin typeface="Times New Roman"/>
                <a:cs typeface="Times New Roman"/>
              </a:rPr>
              <a:t>б</a:t>
            </a:r>
            <a:r>
              <a:rPr sz="1400" spc="0" dirty="0" smtClean="0">
                <a:latin typeface="Times New Roman"/>
                <a:cs typeface="Times New Roman"/>
              </a:rPr>
              <a:t>рав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ха. </a:t>
            </a:r>
            <a:r>
              <a:rPr sz="1400" spc="-10" dirty="0" smtClean="0">
                <a:latin typeface="Times New Roman"/>
                <a:cs typeface="Times New Roman"/>
              </a:rPr>
              <a:t>П</a:t>
            </a:r>
            <a:r>
              <a:rPr sz="1400" spc="0" dirty="0" smtClean="0">
                <a:latin typeface="Times New Roman"/>
                <a:cs typeface="Times New Roman"/>
              </a:rPr>
              <a:t>рос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-15" dirty="0" smtClean="0">
                <a:latin typeface="Times New Roman"/>
                <a:cs typeface="Times New Roman"/>
              </a:rPr>
              <a:t>е</a:t>
            </a:r>
            <a:r>
              <a:rPr sz="1400" spc="0" dirty="0" smtClean="0">
                <a:latin typeface="Times New Roman"/>
                <a:cs typeface="Times New Roman"/>
              </a:rPr>
              <a:t>д</a:t>
            </a:r>
            <a:r>
              <a:rPr sz="1400" spc="-10" dirty="0" smtClean="0">
                <a:latin typeface="Times New Roman"/>
                <a:cs typeface="Times New Roman"/>
              </a:rPr>
              <a:t>и</a:t>
            </a:r>
            <a:r>
              <a:rPr sz="1400" spc="0" dirty="0" smtClean="0">
                <a:latin typeface="Times New Roman"/>
                <a:cs typeface="Times New Roman"/>
              </a:rPr>
              <a:t>н </a:t>
            </a:r>
            <a:r>
              <a:rPr sz="1400" spc="-15" dirty="0" smtClean="0">
                <a:latin typeface="Times New Roman"/>
                <a:cs typeface="Times New Roman"/>
              </a:rPr>
              <a:t>ж</a:t>
            </a:r>
            <a:r>
              <a:rPr sz="1400" spc="0" dirty="0" smtClean="0">
                <a:latin typeface="Times New Roman"/>
                <a:cs typeface="Times New Roman"/>
              </a:rPr>
              <a:t>ивот</a:t>
            </a:r>
            <a:r>
              <a:rPr sz="1400" spc="-1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си</a:t>
            </a:r>
            <a:r>
              <a:rPr sz="1400" spc="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о</a:t>
            </a:r>
            <a:r>
              <a:rPr sz="1400" spc="-15" dirty="0" smtClean="0">
                <a:latin typeface="Times New Roman"/>
                <a:cs typeface="Times New Roman"/>
              </a:rPr>
              <a:t>т</a:t>
            </a:r>
            <a:r>
              <a:rPr sz="1400" spc="0" dirty="0" smtClean="0">
                <a:latin typeface="Times New Roman"/>
                <a:cs typeface="Times New Roman"/>
              </a:rPr>
              <a:t>и</a:t>
            </a:r>
            <a:r>
              <a:rPr sz="1400" spc="-10" dirty="0" smtClean="0">
                <a:latin typeface="Times New Roman"/>
                <a:cs typeface="Times New Roman"/>
              </a:rPr>
              <a:t>д</a:t>
            </a:r>
            <a:r>
              <a:rPr sz="1400" spc="0" dirty="0" smtClean="0">
                <a:latin typeface="Times New Roman"/>
                <a:cs typeface="Times New Roman"/>
              </a:rPr>
              <a:t>е.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2986</Words>
  <Application>Microsoft Office PowerPoint</Application>
  <PresentationFormat>Custom</PresentationFormat>
  <Paragraphs>732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SILVA PAVLOVA</dc:creator>
  <cp:lastModifiedBy>Evgeni Beev</cp:lastModifiedBy>
  <cp:revision>1</cp:revision>
  <dcterms:created xsi:type="dcterms:W3CDTF">2023-04-14T08:49:14Z</dcterms:created>
  <dcterms:modified xsi:type="dcterms:W3CDTF">2023-04-14T05:57:15Z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2023-03-05T00:00:00Z</vt:filetime>
  </property>
  <property fmtid="{D5CDD505-2E9C-101B-9397-08002B2CF9AE}" pid="3" name="LastSaved">
    <vt:filetime>2023-04-14T00:00:00Z</vt:filetime>
  </property>
</Properties>
</file>