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7556500" cy="10693400"/>
  <p:notesSz cx="7556500" cy="106934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8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5192" y="3920916"/>
            <a:ext cx="5454539" cy="3528262"/>
          </a:xfrm>
        </p:spPr>
        <p:txBody>
          <a:bodyPr anchor="b">
            <a:normAutofit/>
          </a:bodyPr>
          <a:lstStyle>
            <a:lvl1pPr>
              <a:defRPr sz="446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5192" y="7449175"/>
            <a:ext cx="5454539" cy="1756167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7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8"/>
          <p:cNvSpPr/>
          <p:nvPr/>
        </p:nvSpPr>
        <p:spPr bwMode="auto">
          <a:xfrm>
            <a:off x="-26212" y="6737807"/>
            <a:ext cx="1153203" cy="121899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39" y="7062729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2729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493" y="973149"/>
            <a:ext cx="5445241" cy="19972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5191" y="3326836"/>
            <a:ext cx="5447543" cy="58902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347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1" y="3234780"/>
            <a:ext cx="5447543" cy="2290240"/>
          </a:xfrm>
        </p:spPr>
        <p:txBody>
          <a:bodyPr anchor="b"/>
          <a:lstStyle>
            <a:lvl1pPr algn="l">
              <a:defRPr sz="3306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191" y="5584331"/>
            <a:ext cx="5447543" cy="1341587"/>
          </a:xfrm>
        </p:spPr>
        <p:txBody>
          <a:bodyPr anchor="t"/>
          <a:lstStyle>
            <a:lvl1pPr marL="0" indent="0" algn="l">
              <a:buNone/>
              <a:defRPr sz="165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783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4937437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473" y="5058456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365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5191" y="3331679"/>
            <a:ext cx="2642404" cy="587434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692" y="3331679"/>
            <a:ext cx="2642042" cy="587434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473" y="1228358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544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62" y="3471887"/>
            <a:ext cx="2375534" cy="898542"/>
          </a:xfrm>
        </p:spPr>
        <p:txBody>
          <a:bodyPr anchor="b">
            <a:noAutofit/>
          </a:bodyPr>
          <a:lstStyle>
            <a:lvl1pPr marL="0" indent="0">
              <a:buNone/>
              <a:defRPr sz="1983" b="0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5190" y="4370430"/>
            <a:ext cx="2642405" cy="48425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4183" y="3466854"/>
            <a:ext cx="2374413" cy="898542"/>
          </a:xfrm>
        </p:spPr>
        <p:txBody>
          <a:bodyPr anchor="b">
            <a:noAutofit/>
          </a:bodyPr>
          <a:lstStyle>
            <a:lvl1pPr marL="0" indent="0">
              <a:buNone/>
              <a:defRPr sz="1983" b="0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07723" y="4365397"/>
            <a:ext cx="2640874" cy="48425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473" y="1228358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569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7492" y="973149"/>
            <a:ext cx="5445242" cy="19972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4737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201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0" y="695567"/>
            <a:ext cx="2173059" cy="1522324"/>
          </a:xfrm>
        </p:spPr>
        <p:txBody>
          <a:bodyPr anchor="b"/>
          <a:lstStyle>
            <a:lvl1pPr algn="l">
              <a:defRPr sz="165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9971" y="695569"/>
            <a:ext cx="3132763" cy="8443331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190" y="2492652"/>
            <a:ext cx="2173059" cy="6646243"/>
          </a:xfrm>
        </p:spPr>
        <p:txBody>
          <a:bodyPr/>
          <a:lstStyle>
            <a:lvl1pPr marL="0" indent="0">
              <a:buNone/>
              <a:defRPr sz="1157"/>
            </a:lvl1pPr>
            <a:lvl2pPr marL="377830" indent="0">
              <a:buNone/>
              <a:defRPr sz="992"/>
            </a:lvl2pPr>
            <a:lvl3pPr marL="755660" indent="0">
              <a:buNone/>
              <a:defRPr sz="826"/>
            </a:lvl3pPr>
            <a:lvl4pPr marL="1133490" indent="0">
              <a:buNone/>
              <a:defRPr sz="744"/>
            </a:lvl4pPr>
            <a:lvl5pPr marL="1511320" indent="0">
              <a:buNone/>
              <a:defRPr sz="744"/>
            </a:lvl5pPr>
            <a:lvl6pPr marL="1889150" indent="0">
              <a:buNone/>
              <a:defRPr sz="744"/>
            </a:lvl6pPr>
            <a:lvl7pPr marL="2266980" indent="0">
              <a:buNone/>
              <a:defRPr sz="744"/>
            </a:lvl7pPr>
            <a:lvl8pPr marL="2644811" indent="0">
              <a:buNone/>
              <a:defRPr sz="744"/>
            </a:lvl8pPr>
            <a:lvl9pPr marL="3022641" indent="0">
              <a:buNone/>
              <a:defRPr sz="7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986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1" y="7485380"/>
            <a:ext cx="5447543" cy="883691"/>
          </a:xfrm>
        </p:spPr>
        <p:txBody>
          <a:bodyPr anchor="b">
            <a:normAutofit/>
          </a:bodyPr>
          <a:lstStyle>
            <a:lvl1pPr algn="l">
              <a:defRPr sz="1983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05191" y="990075"/>
            <a:ext cx="5447543" cy="6010898"/>
          </a:xfrm>
        </p:spPr>
        <p:txBody>
          <a:bodyPr anchor="t">
            <a:normAutofit/>
          </a:bodyPr>
          <a:lstStyle>
            <a:lvl1pPr marL="0" indent="0" algn="ctr">
              <a:buNone/>
              <a:defRPr sz="1322"/>
            </a:lvl1pPr>
            <a:lvl2pPr marL="377830" indent="0">
              <a:buNone/>
              <a:defRPr sz="1322"/>
            </a:lvl2pPr>
            <a:lvl3pPr marL="755660" indent="0">
              <a:buNone/>
              <a:defRPr sz="1322"/>
            </a:lvl3pPr>
            <a:lvl4pPr marL="1133490" indent="0">
              <a:buNone/>
              <a:defRPr sz="1322"/>
            </a:lvl4pPr>
            <a:lvl5pPr marL="1511320" indent="0">
              <a:buNone/>
              <a:defRPr sz="1322"/>
            </a:lvl5pPr>
            <a:lvl6pPr marL="1889150" indent="0">
              <a:buNone/>
              <a:defRPr sz="1322"/>
            </a:lvl6pPr>
            <a:lvl7pPr marL="2266980" indent="0">
              <a:buNone/>
              <a:defRPr sz="1322"/>
            </a:lvl7pPr>
            <a:lvl8pPr marL="2644811" indent="0">
              <a:buNone/>
              <a:defRPr sz="1322"/>
            </a:lvl8pPr>
            <a:lvl9pPr marL="3022641" indent="0">
              <a:buNone/>
              <a:defRPr sz="1322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191" y="8369071"/>
            <a:ext cx="5447543" cy="769825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7830" indent="0">
              <a:buNone/>
              <a:defRPr sz="992"/>
            </a:lvl2pPr>
            <a:lvl3pPr marL="755660" indent="0">
              <a:buNone/>
              <a:defRPr sz="826"/>
            </a:lvl3pPr>
            <a:lvl4pPr marL="1133490" indent="0">
              <a:buNone/>
              <a:defRPr sz="744"/>
            </a:lvl4pPr>
            <a:lvl5pPr marL="1511320" indent="0">
              <a:buNone/>
              <a:defRPr sz="744"/>
            </a:lvl5pPr>
            <a:lvl6pPr marL="1889150" indent="0">
              <a:buNone/>
              <a:defRPr sz="744"/>
            </a:lvl6pPr>
            <a:lvl7pPr marL="2266980" indent="0">
              <a:buNone/>
              <a:defRPr sz="744"/>
            </a:lvl7pPr>
            <a:lvl8pPr marL="2644811" indent="0">
              <a:buNone/>
              <a:defRPr sz="744"/>
            </a:lvl8pPr>
            <a:lvl9pPr marL="3022641" indent="0">
              <a:buNone/>
              <a:defRPr sz="7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7656993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473" y="7769927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716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1" y="950525"/>
            <a:ext cx="5447543" cy="4860273"/>
          </a:xfrm>
        </p:spPr>
        <p:txBody>
          <a:bodyPr anchor="ctr">
            <a:normAutofit/>
          </a:bodyPr>
          <a:lstStyle>
            <a:lvl1pPr algn="l">
              <a:defRPr sz="396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191" y="6789087"/>
            <a:ext cx="5447543" cy="2425995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783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4937437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473" y="5058456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084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241" y="950525"/>
            <a:ext cx="5048895" cy="4514991"/>
          </a:xfrm>
        </p:spPr>
        <p:txBody>
          <a:bodyPr anchor="ctr">
            <a:normAutofit/>
          </a:bodyPr>
          <a:lstStyle>
            <a:lvl1pPr algn="l">
              <a:defRPr sz="396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96533" y="5465515"/>
            <a:ext cx="4672310" cy="59407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830" indent="0">
              <a:buFontTx/>
              <a:buNone/>
              <a:defRPr/>
            </a:lvl2pPr>
            <a:lvl3pPr marL="755660" indent="0">
              <a:buFontTx/>
              <a:buNone/>
              <a:defRPr/>
            </a:lvl3pPr>
            <a:lvl4pPr marL="1133490" indent="0">
              <a:buFontTx/>
              <a:buNone/>
              <a:defRPr/>
            </a:lvl4pPr>
            <a:lvl5pPr marL="151132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191" y="6789087"/>
            <a:ext cx="5447543" cy="2425995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783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8" y="4937437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473" y="5058456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94373" y="1010408"/>
            <a:ext cx="377923" cy="911817"/>
          </a:xfrm>
          <a:prstGeom prst="rect">
            <a:avLst/>
          </a:prstGeom>
        </p:spPr>
        <p:txBody>
          <a:bodyPr vert="horz" lIns="75565" tIns="37783" rIns="75565" bIns="37783" rtlCol="0" anchor="ctr">
            <a:noAutofit/>
          </a:bodyPr>
          <a:lstStyle/>
          <a:p>
            <a:pPr lvl="0"/>
            <a:r>
              <a:rPr lang="en-US" sz="661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1212" y="4530125"/>
            <a:ext cx="377923" cy="911817"/>
          </a:xfrm>
          <a:prstGeom prst="rect">
            <a:avLst/>
          </a:prstGeom>
        </p:spPr>
        <p:txBody>
          <a:bodyPr vert="horz" lIns="75565" tIns="37783" rIns="75565" bIns="37783" rtlCol="0" anchor="ctr">
            <a:noAutofit/>
          </a:bodyPr>
          <a:lstStyle/>
          <a:p>
            <a:pPr lvl="0"/>
            <a:r>
              <a:rPr lang="en-US" sz="661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6552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1" y="3802100"/>
            <a:ext cx="5447543" cy="4248740"/>
          </a:xfrm>
        </p:spPr>
        <p:txBody>
          <a:bodyPr anchor="b">
            <a:normAutofit/>
          </a:bodyPr>
          <a:lstStyle>
            <a:lvl1pPr algn="l">
              <a:defRPr sz="3967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191" y="8079458"/>
            <a:ext cx="5447543" cy="113767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7656993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473" y="7769927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314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08241" y="950525"/>
            <a:ext cx="5048895" cy="4514991"/>
          </a:xfrm>
        </p:spPr>
        <p:txBody>
          <a:bodyPr anchor="ctr">
            <a:normAutofit/>
          </a:bodyPr>
          <a:lstStyle>
            <a:lvl1pPr algn="l">
              <a:defRPr sz="3967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5190" y="6772487"/>
            <a:ext cx="5527130" cy="130697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3">
                <a:solidFill>
                  <a:schemeClr val="accent1"/>
                </a:solidFill>
              </a:defRPr>
            </a:lvl1pPr>
            <a:lvl2pPr marL="377830" indent="0">
              <a:buFontTx/>
              <a:buNone/>
              <a:defRPr/>
            </a:lvl2pPr>
            <a:lvl3pPr marL="755660" indent="0">
              <a:buFontTx/>
              <a:buNone/>
              <a:defRPr/>
            </a:lvl3pPr>
            <a:lvl4pPr marL="1133490" indent="0">
              <a:buFontTx/>
              <a:buNone/>
              <a:defRPr/>
            </a:lvl4pPr>
            <a:lvl5pPr marL="151132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190" y="8079458"/>
            <a:ext cx="5527130" cy="113767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8" y="7656993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473" y="7769927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4373" y="1010408"/>
            <a:ext cx="377923" cy="911817"/>
          </a:xfrm>
          <a:prstGeom prst="rect">
            <a:avLst/>
          </a:prstGeom>
        </p:spPr>
        <p:txBody>
          <a:bodyPr vert="horz" lIns="75565" tIns="37783" rIns="75565" bIns="37783" rtlCol="0" anchor="ctr">
            <a:noAutofit/>
          </a:bodyPr>
          <a:lstStyle/>
          <a:p>
            <a:pPr lvl="0"/>
            <a:r>
              <a:rPr lang="en-US" sz="661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51212" y="4530125"/>
            <a:ext cx="377923" cy="911817"/>
          </a:xfrm>
          <a:prstGeom prst="rect">
            <a:avLst/>
          </a:prstGeom>
        </p:spPr>
        <p:txBody>
          <a:bodyPr vert="horz" lIns="75565" tIns="37783" rIns="75565" bIns="37783" rtlCol="0" anchor="ctr">
            <a:noAutofit/>
          </a:bodyPr>
          <a:lstStyle/>
          <a:p>
            <a:pPr lvl="0"/>
            <a:r>
              <a:rPr lang="en-US" sz="661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6078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191" y="978290"/>
            <a:ext cx="5447542" cy="4490698"/>
          </a:xfrm>
        </p:spPr>
        <p:txBody>
          <a:bodyPr anchor="ctr">
            <a:normAutofit/>
          </a:bodyPr>
          <a:lstStyle>
            <a:lvl1pPr algn="l">
              <a:defRPr sz="3967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5191" y="6772487"/>
            <a:ext cx="5447543" cy="130697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3">
                <a:solidFill>
                  <a:schemeClr val="accent1"/>
                </a:solidFill>
              </a:defRPr>
            </a:lvl1pPr>
            <a:lvl2pPr marL="377830" indent="0">
              <a:buFontTx/>
              <a:buNone/>
              <a:defRPr/>
            </a:lvl2pPr>
            <a:lvl3pPr marL="755660" indent="0">
              <a:buFontTx/>
              <a:buNone/>
              <a:defRPr/>
            </a:lvl3pPr>
            <a:lvl4pPr marL="1133490" indent="0">
              <a:buFontTx/>
              <a:buNone/>
              <a:defRPr/>
            </a:lvl4pPr>
            <a:lvl5pPr marL="151132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191" y="8079458"/>
            <a:ext cx="5447543" cy="113767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7656993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473" y="7769927"/>
            <a:ext cx="483419" cy="569325"/>
          </a:xfrm>
        </p:spPr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8481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67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84345" y="978289"/>
            <a:ext cx="1368609" cy="823884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191" y="978289"/>
            <a:ext cx="3897538" cy="82388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1108936"/>
            <a:ext cx="1122530" cy="792112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554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43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56447"/>
            <a:ext cx="1637242" cy="10351342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6876" y="444"/>
            <a:ext cx="1613336" cy="10685554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51130" cy="1069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7492" y="973149"/>
            <a:ext cx="5445242" cy="19972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191" y="3326836"/>
            <a:ext cx="5447543" cy="6059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3025" y="9566195"/>
            <a:ext cx="633328" cy="5771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5190" y="9567318"/>
            <a:ext cx="4724042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22473" y="1228358"/>
            <a:ext cx="4834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3">
                <a:solidFill>
                  <a:srgbClr val="FEFFFF"/>
                </a:solidFill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lang="bg-BG" sz="1100" smtClean="0">
                <a:latin typeface="Times New Roman"/>
                <a:cs typeface="Times New Roman"/>
              </a:rPr>
              <a:t>‹#›</a:t>
            </a:fld>
            <a:endParaRPr lang="bg-BG"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645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377830" rtl="0" eaLnBrk="1" latinLnBrk="0" hangingPunct="1">
        <a:spcBef>
          <a:spcPct val="0"/>
        </a:spcBef>
        <a:buNone/>
        <a:defRPr sz="297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373" indent="-283373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148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3974" indent="-236144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4575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2405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0235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8065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5896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3726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1556" indent="-188915" algn="l" defTabSz="377830" rtl="0" eaLnBrk="1" latinLnBrk="0" hangingPunct="1">
        <a:spcBef>
          <a:spcPts val="826"/>
        </a:spcBef>
        <a:spcAft>
          <a:spcPts val="0"/>
        </a:spcAft>
        <a:buClr>
          <a:schemeClr val="accent1"/>
        </a:buClr>
        <a:buFont typeface="Wingdings 3" charset="2"/>
        <a:buChar char="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37783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8086" y="3532758"/>
            <a:ext cx="2105025" cy="457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spc="-20" dirty="0" smtClean="0">
                <a:latin typeface="Calibri"/>
                <a:cs typeface="Calibri"/>
              </a:rPr>
              <a:t>РОЖД</a:t>
            </a:r>
            <a:r>
              <a:rPr sz="2800" b="1" spc="-10" dirty="0" smtClean="0">
                <a:latin typeface="Calibri"/>
                <a:cs typeface="Calibri"/>
              </a:rPr>
              <a:t>Е</a:t>
            </a:r>
            <a:r>
              <a:rPr sz="2800" b="1" spc="-20" dirty="0" smtClean="0">
                <a:latin typeface="Calibri"/>
                <a:cs typeface="Calibri"/>
              </a:rPr>
              <a:t>Н</a:t>
            </a:r>
            <a:r>
              <a:rPr sz="2800" b="1" spc="-5" dirty="0" smtClean="0">
                <a:latin typeface="Calibri"/>
                <a:cs typeface="Calibri"/>
              </a:rPr>
              <a:t> </a:t>
            </a:r>
            <a:r>
              <a:rPr sz="2800" b="1" spc="-20" dirty="0" smtClean="0">
                <a:latin typeface="Calibri"/>
                <a:cs typeface="Calibri"/>
              </a:rPr>
              <a:t>Д</a:t>
            </a:r>
            <a:r>
              <a:rPr sz="2800" b="1" spc="-10" dirty="0" smtClean="0">
                <a:latin typeface="Calibri"/>
                <a:cs typeface="Calibri"/>
              </a:rPr>
              <a:t>Е</a:t>
            </a:r>
            <a:r>
              <a:rPr sz="2800" b="1" spc="-20" dirty="0" smtClean="0">
                <a:latin typeface="Calibri"/>
                <a:cs typeface="Calibri"/>
              </a:rPr>
              <a:t>Н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68679"/>
            <a:ext cx="6216015" cy="85388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5240" indent="160020" algn="just">
              <a:lnSpc>
                <a:spcPct val="1175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и. 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Нац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онални,   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аждани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ро</a:t>
            </a:r>
            <a:r>
              <a:rPr sz="1400" spc="0" dirty="0" smtClean="0">
                <a:latin typeface="Calibri"/>
                <a:cs typeface="Calibri"/>
              </a:rPr>
              <a:t>жд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 дни,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ло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сл</a:t>
            </a:r>
            <a:r>
              <a:rPr sz="1400" spc="0" dirty="0" smtClean="0">
                <a:latin typeface="Calibri"/>
                <a:cs typeface="Calibri"/>
              </a:rPr>
              <a:t>учи.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жн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2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пово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водът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моя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ен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4604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Не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ъгла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нина,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тво.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Хубави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та,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хубави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 Тиха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тна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  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иповд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нато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оени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ели,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напоит</a:t>
            </a:r>
            <a:r>
              <a:rPr sz="1400" spc="-10" dirty="0" smtClean="0">
                <a:latin typeface="Calibri"/>
                <a:cs typeface="Calibri"/>
              </a:rPr>
              <a:t>ел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зг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7"/>
              </a:spcBef>
            </a:pPr>
            <a:endParaRPr sz="1200"/>
          </a:p>
          <a:p>
            <a:pPr marL="172720">
              <a:lnSpc>
                <a:spcPct val="1000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първа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чаша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6"/>
              </a:spcBef>
            </a:pPr>
            <a:endParaRPr sz="950"/>
          </a:p>
          <a:p>
            <a:pPr marL="12700" marR="12700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упили,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али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чивни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ни,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ъз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нка. Не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ши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172720">
              <a:lnSpc>
                <a:spcPct val="1000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със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5"/>
              </a:spcBef>
            </a:pPr>
            <a:endParaRPr sz="950"/>
          </a:p>
          <a:p>
            <a:pPr marL="12700" marR="17145" indent="160020" algn="just">
              <a:lnSpc>
                <a:spcPct val="1172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ная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ди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обув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шната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луш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т,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жем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озволим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ем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коя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ива със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172720">
              <a:lnSpc>
                <a:spcPct val="1000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чаша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овет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4604" indent="160020" algn="just">
              <a:lnSpc>
                <a:spcPct val="1179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ваме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ена.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паме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опаш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9"/>
              </a:spcBef>
            </a:pPr>
            <a:endParaRPr sz="950"/>
          </a:p>
          <a:p>
            <a:pPr marL="12700" marR="13335" indent="199390" algn="just">
              <a:lnSpc>
                <a:spcPct val="117400"/>
              </a:lnSpc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Минахме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ои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пона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ок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иха.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 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нещат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наваме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толкова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ни.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ват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кътни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ъби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отк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нава</a:t>
            </a:r>
            <a:r>
              <a:rPr sz="1400" spc="-10" dirty="0" smtClean="0">
                <a:latin typeface="Calibri"/>
                <a:cs typeface="Calibri"/>
              </a:rPr>
              <a:t>кс</a:t>
            </a:r>
            <a:r>
              <a:rPr sz="1400" spc="0" dirty="0" smtClean="0">
                <a:latin typeface="Calibri"/>
                <a:cs typeface="Calibri"/>
              </a:rPr>
              <a:t>ваме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лефон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дря</a:t>
            </a:r>
            <a:r>
              <a:rPr sz="1400" spc="0" dirty="0" smtClean="0">
                <a:latin typeface="Calibri"/>
                <a:cs typeface="Calibri"/>
              </a:rPr>
              <a:t>мва.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Ване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апочне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ого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Прочете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ога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иш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апочва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Нищо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чудно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4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уа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ова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ине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 по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ни,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ъсани,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мълч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и. Хара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лич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хара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наем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може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31445" marR="4338320">
              <a:lnSpc>
                <a:spcPts val="2970"/>
              </a:lnSpc>
              <a:spcBef>
                <a:spcPts val="305"/>
              </a:spcBef>
            </a:pPr>
            <a:r>
              <a:rPr sz="1400" dirty="0" smtClean="0">
                <a:latin typeface="Calibri"/>
                <a:cs typeface="Calibri"/>
              </a:rPr>
              <a:t>Нещо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поумълч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хме. 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обър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2</a:t>
            </a:fld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3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9532"/>
            <a:ext cx="6217920" cy="8152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3970" indent="11874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и.  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слили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2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ещ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вън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нали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пода</a:t>
            </a:r>
            <a:r>
              <a:rPr sz="1400" spc="-2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ъц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кодош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ко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лили.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Будалкаха  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кала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апознае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Тъпич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кодош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т,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женен. 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номер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ут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ен.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ната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кола.  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    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К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лиз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т. Дълго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коя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л.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щал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кс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неп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лноле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инт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4604" indent="118745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Говор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ващите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ае 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ио</a:t>
            </a:r>
            <a:r>
              <a:rPr sz="1400" spc="1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ен.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пка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л. Нещо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финал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нали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сц</a:t>
            </a:r>
            <a:r>
              <a:rPr sz="1400" spc="0" dirty="0" smtClean="0">
                <a:latin typeface="Calibri"/>
                <a:cs typeface="Calibri"/>
              </a:rPr>
              <a:t>енка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Многос</a:t>
            </a:r>
            <a:r>
              <a:rPr sz="1400" spc="-10" dirty="0" smtClean="0">
                <a:latin typeface="Calibri"/>
                <a:cs typeface="Calibri"/>
              </a:rPr>
              <a:t>тр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новев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оя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ра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с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4604" indent="118745" algn="just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-  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Шеф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аповя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ай,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аповед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а!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Начал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твото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ом</a:t>
            </a:r>
            <a:r>
              <a:rPr sz="1400" spc="-10" dirty="0" smtClean="0">
                <a:latin typeface="Calibri"/>
                <a:cs typeface="Calibri"/>
              </a:rPr>
              <a:t>ол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отивали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важно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ъвещ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ваш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ен от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их.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8415" indent="160020" algn="just">
              <a:lnSpc>
                <a:spcPct val="1179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аповед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пенсио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ане</a:t>
            </a:r>
            <a:r>
              <a:rPr sz="1400" spc="-10" dirty="0" smtClean="0">
                <a:latin typeface="Calibri"/>
                <a:cs typeface="Calibri"/>
              </a:rPr>
              <a:t>?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печат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подп</a:t>
            </a:r>
            <a:r>
              <a:rPr sz="1400" spc="-10" dirty="0" smtClean="0">
                <a:latin typeface="Calibri"/>
                <a:cs typeface="Calibri"/>
              </a:rPr>
              <a:t>ис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а, 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мама.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3"/>
              </a:spcBef>
            </a:pPr>
            <a:endParaRPr sz="950"/>
          </a:p>
          <a:p>
            <a:pPr marL="12700" marR="20320" indent="39370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Не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0" dirty="0" smtClean="0">
                <a:latin typeface="Calibri"/>
                <a:cs typeface="Calibri"/>
              </a:rPr>
              <a:t>вам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оглежд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не.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ро</a:t>
            </a:r>
            <a:r>
              <a:rPr sz="1400" spc="0" dirty="0" smtClean="0">
                <a:latin typeface="Calibri"/>
                <a:cs typeface="Calibri"/>
              </a:rPr>
              <a:t>жд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нат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ава тъпа,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адна,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131445">
              <a:lnSpc>
                <a:spcPct val="1000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аповед.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1874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аповед.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ат.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чака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вото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их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мат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 вина, но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глупо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е, че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еж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ане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оре,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не е</a:t>
            </a:r>
            <a:r>
              <a:rPr sz="1400" spc="3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от 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манса.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ъв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… 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зя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жд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ио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мълчат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къл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х.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шап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т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ля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нка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и…И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во?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лят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Яд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наели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вода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ненапи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 мал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оре,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удо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ват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ъц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копелда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отил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толк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Кажете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мун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вц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ламт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тото 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Бо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4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8679"/>
            <a:ext cx="6216015" cy="6972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7145" indent="118745" algn="just">
              <a:lnSpc>
                <a:spcPct val="1175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тане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мор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тъка.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оже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опе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ъл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отата.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 ли?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ум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ели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и,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начи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зав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5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опия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и…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26060" indent="-134620">
              <a:lnSpc>
                <a:spcPct val="100000"/>
              </a:lnSpc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226060" indent="-134620">
              <a:lnSpc>
                <a:spcPct val="100000"/>
              </a:lnSpc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лич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от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2700" indent="118745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А,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толет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Би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сложат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дам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кл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тва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0" dirty="0" smtClean="0">
                <a:latin typeface="Calibri"/>
                <a:cs typeface="Calibri"/>
              </a:rPr>
              <a:t>нос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толет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шу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лагослав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аламурни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 са те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оре.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им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их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с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а 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одчин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св</a:t>
            </a:r>
            <a:r>
              <a:rPr sz="1400" spc="-10" dirty="0" smtClean="0">
                <a:latin typeface="Calibri"/>
                <a:cs typeface="Calibri"/>
              </a:rPr>
              <a:t>иря</a:t>
            </a:r>
            <a:r>
              <a:rPr sz="1400" spc="0" dirty="0" smtClean="0">
                <a:latin typeface="Calibri"/>
                <a:cs typeface="Calibri"/>
              </a:rPr>
              <a:t>т „</a:t>
            </a:r>
            <a:r>
              <a:rPr sz="1400" spc="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ша“.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7145" indent="118745" algn="just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Палачинка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ърна.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фе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авам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ивш </a:t>
            </a:r>
            <a:r>
              <a:rPr sz="1400" spc="-20" dirty="0" smtClean="0">
                <a:latin typeface="Calibri"/>
                <a:cs typeface="Calibri"/>
              </a:rPr>
              <a:t> 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а. 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ай,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й.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2700" indent="160020" algn="just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Боли,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ва?...Тр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еодоле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Шапка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“. Б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12700" marR="13970" indent="118745" algn="just">
              <a:lnSpc>
                <a:spcPct val="117500"/>
              </a:lnSpc>
            </a:pPr>
            <a:r>
              <a:rPr sz="1400" dirty="0" smtClean="0">
                <a:latin typeface="Calibri"/>
                <a:cs typeface="Calibri"/>
              </a:rPr>
              <a:t>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ог</a:t>
            </a:r>
            <a:r>
              <a:rPr sz="1400" spc="0" dirty="0" smtClean="0">
                <a:latin typeface="Calibri"/>
                <a:cs typeface="Calibri"/>
              </a:rPr>
              <a:t>ледалото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ог</a:t>
            </a:r>
            <a:r>
              <a:rPr sz="1400" spc="0" dirty="0" smtClean="0">
                <a:latin typeface="Calibri"/>
                <a:cs typeface="Calibri"/>
              </a:rPr>
              <a:t>ледна,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-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ат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то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вижд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?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Тъпа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Тъпа,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на 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...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6"/>
              </a:spcBef>
            </a:pPr>
            <a:endParaRPr sz="950"/>
          </a:p>
          <a:p>
            <a:pPr marL="12700" marR="13335" algn="just">
              <a:lnSpc>
                <a:spcPct val="117000"/>
              </a:lnSpc>
              <a:buFont typeface="Calibri"/>
              <a:buChar char="-"/>
              <a:tabLst>
                <a:tab pos="122555" algn="l"/>
              </a:tabLst>
            </a:pP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момче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а!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ого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ви,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Щом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ло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 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ъде.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твот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в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мър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ане.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пое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път.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оми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и.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пока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ате..</a:t>
            </a:r>
            <a:endParaRPr sz="1400">
              <a:latin typeface="Calibri"/>
              <a:cs typeface="Calibri"/>
            </a:endParaRPr>
          </a:p>
          <a:p>
            <a:pPr marL="146685" marR="3056890" indent="-134620" algn="just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покойн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поко</a:t>
            </a:r>
            <a:r>
              <a:rPr sz="1400" spc="-2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но 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поко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т!</a:t>
            </a:r>
            <a:endParaRPr sz="1400">
              <a:latin typeface="Calibri"/>
              <a:cs typeface="Calibri"/>
            </a:endParaRPr>
          </a:p>
          <a:p>
            <a:pPr marL="146685" marR="4338320" indent="-134620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фа: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Ура, 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а, ура!</a:t>
            </a:r>
            <a:endParaRPr sz="1400">
              <a:latin typeface="Calibri"/>
              <a:cs typeface="Calibri"/>
            </a:endParaRPr>
          </a:p>
          <a:p>
            <a:pPr marL="455295" algn="ctr">
              <a:lnSpc>
                <a:spcPct val="100000"/>
              </a:lnSpc>
              <a:spcBef>
                <a:spcPts val="190"/>
              </a:spcBef>
              <a:tabLst>
                <a:tab pos="89725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8353297"/>
            <a:ext cx="6214745" cy="11106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мъкнах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е. Ура,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а.!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2700" indent="118745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ки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тъпки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пе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ше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ървя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даже“.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под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 ми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вижда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5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3424" y="906017"/>
            <a:ext cx="2693670" cy="235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мълчани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нак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чени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5683" y="906017"/>
            <a:ext cx="3230245" cy="235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лони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их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али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пт</a:t>
            </a:r>
            <a:r>
              <a:rPr sz="1400" spc="-10" dirty="0" smtClean="0">
                <a:latin typeface="Calibri"/>
                <a:cs typeface="Calibri"/>
              </a:rPr>
              <a:t>иц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оре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1119468"/>
            <a:ext cx="6215380" cy="83350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4604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  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иви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сгр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йнали   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очи,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озор</a:t>
            </a:r>
            <a:r>
              <a:rPr sz="1400" spc="-2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и. 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ане,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2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атъпк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 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зс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слие.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</a:t>
            </a:r>
            <a:r>
              <a:rPr sz="1400" spc="-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”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9"/>
              </a:spcBef>
            </a:pPr>
            <a:endParaRPr sz="950"/>
          </a:p>
          <a:p>
            <a:pPr marL="12700" marR="15240" indent="118745" algn="just">
              <a:lnSpc>
                <a:spcPct val="117400"/>
              </a:lnSpc>
            </a:pPr>
            <a:r>
              <a:rPr sz="1400" dirty="0" smtClean="0">
                <a:latin typeface="Calibri"/>
                <a:cs typeface="Calibri"/>
              </a:rPr>
              <a:t>„Спокоен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</a:t>
            </a:r>
            <a:r>
              <a:rPr sz="1400" spc="-15" dirty="0" smtClean="0">
                <a:latin typeface="Calibri"/>
                <a:cs typeface="Calibri"/>
              </a:rPr>
              <a:t>“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покоен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аповед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пенсио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ане,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толет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кажат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това?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кр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ели!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ова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тук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тък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нувам.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оръч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ей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е. Може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авн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налия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от.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23939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То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пък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ивот.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</a:t>
            </a:r>
            <a:r>
              <a:rPr sz="1400" spc="5" dirty="0" smtClean="0">
                <a:latin typeface="Calibri"/>
                <a:cs typeface="Calibri"/>
              </a:rPr>
              <a:t>.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ниш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ение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3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та. 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ота.  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Тъпа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Хубаво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не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сгр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их.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ството,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„по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аи</a:t>
            </a:r>
            <a:r>
              <a:rPr sz="1400" spc="-10" dirty="0" smtClean="0">
                <a:latin typeface="Calibri"/>
                <a:cs typeface="Calibri"/>
              </a:rPr>
              <a:t>мн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ъгла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“.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одн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пил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 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чуваме.  Пр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ли  п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моя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-10" dirty="0" smtClean="0">
                <a:latin typeface="Calibri"/>
                <a:cs typeface="Calibri"/>
              </a:rPr>
              <a:t>яг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вол 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мя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6"/>
              </a:spcBef>
            </a:pPr>
            <a:endParaRPr sz="950"/>
          </a:p>
          <a:p>
            <a:pPr marL="12700" marR="15240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Минало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ния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мля</a:t>
            </a:r>
            <a:r>
              <a:rPr sz="1400" spc="-10" dirty="0" smtClean="0">
                <a:latin typeface="Calibri"/>
                <a:cs typeface="Calibri"/>
              </a:rPr>
              <a:t>ко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ен.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фили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ен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 Това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а 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Нали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пожел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поко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тлив 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46990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Напр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о !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455930" algn="ctr">
              <a:lnSpc>
                <a:spcPct val="100000"/>
              </a:lnSpc>
              <a:tabLst>
                <a:tab pos="89789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100"/>
              </a:lnSpc>
              <a:spcBef>
                <a:spcPts val="52"/>
              </a:spcBef>
            </a:pPr>
            <a:endParaRPr sz="1100"/>
          </a:p>
          <a:p>
            <a:pPr marL="107314" marR="4466590" indent="-95250" algn="just">
              <a:lnSpc>
                <a:spcPct val="100000"/>
              </a:lnSpc>
              <a:buFont typeface="Calibri"/>
              <a:buChar char="-"/>
              <a:tabLst>
                <a:tab pos="107314" algn="l"/>
              </a:tabLst>
            </a:pP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дай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а!</a:t>
            </a:r>
            <a:endParaRPr sz="1400">
              <a:latin typeface="Calibri"/>
              <a:cs typeface="Calibri"/>
            </a:endParaRPr>
          </a:p>
          <a:p>
            <a:pPr marL="107314" marR="5412740" indent="-95250" algn="just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107314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ена?</a:t>
            </a:r>
            <a:endParaRPr sz="1400">
              <a:latin typeface="Calibri"/>
              <a:cs typeface="Calibri"/>
            </a:endParaRPr>
          </a:p>
          <a:p>
            <a:pPr marL="107314" marR="2350770" indent="-95250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07314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1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жега. 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07314" marR="1945005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но.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ена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ъде. 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ваш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ича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но 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 marL="107314" marR="4372610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07314" marR="5537200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?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07314" marR="4721860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 м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07314" marR="5287645" indent="-95250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А,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то!</a:t>
            </a:r>
            <a:endParaRPr sz="1400">
              <a:latin typeface="Calibri"/>
              <a:cs typeface="Calibri"/>
            </a:endParaRPr>
          </a:p>
          <a:p>
            <a:pPr marL="107314" marR="5086985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А,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лагода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07314" marR="4330065" indent="-95250" algn="just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лип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107314" marR="3690620" indent="-9525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атъ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6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9959"/>
            <a:ext cx="6215380" cy="87585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ct val="116900"/>
              </a:lnSpc>
              <a:buFont typeface="Calibri"/>
              <a:buChar char="-"/>
              <a:tabLst>
                <a:tab pos="153035" algn="l"/>
              </a:tabLst>
            </a:pP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ип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Теб  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ион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аха,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ха.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еч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 не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мн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осъвр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ват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атъ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2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мога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оумея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5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това.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упата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ляма,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еп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тоа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 ли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отии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лиха.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упата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ол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endParaRPr sz="1400">
              <a:latin typeface="Calibri"/>
              <a:cs typeface="Calibri"/>
            </a:endParaRPr>
          </a:p>
          <a:p>
            <a:pPr marL="12700" marR="256540" algn="just">
              <a:lnSpc>
                <a:spcPct val="100000"/>
              </a:lnSpc>
              <a:spcBef>
                <a:spcPts val="285"/>
              </a:spcBef>
            </a:pPr>
            <a:r>
              <a:rPr sz="140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гово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ихме 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не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хар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ваха.</a:t>
            </a:r>
            <a:endParaRPr sz="1400">
              <a:latin typeface="Calibri"/>
              <a:cs typeface="Calibri"/>
            </a:endParaRPr>
          </a:p>
          <a:p>
            <a:pPr marL="12700" marR="17145">
              <a:lnSpc>
                <a:spcPct val="117100"/>
              </a:lnSpc>
              <a:buFont typeface="Calibri"/>
              <a:buChar char="-"/>
              <a:tabLst>
                <a:tab pos="187960" algn="l"/>
              </a:tabLst>
            </a:pP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ашо, 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10" dirty="0" smtClean="0">
                <a:latin typeface="Calibri"/>
                <a:cs typeface="Calibri"/>
              </a:rPr>
              <a:t> но</a:t>
            </a:r>
            <a:r>
              <a:rPr sz="1400" spc="0" dirty="0" smtClean="0">
                <a:latin typeface="Calibri"/>
                <a:cs typeface="Calibri"/>
              </a:rPr>
              <a:t>во   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е, 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нови  </a:t>
            </a:r>
            <a:r>
              <a:rPr sz="1400" spc="-15" dirty="0" smtClean="0">
                <a:latin typeface="Calibri"/>
                <a:cs typeface="Calibri"/>
              </a:rPr>
              <a:t> п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и, 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ново  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  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 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омен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4604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183515" algn="l"/>
                <a:tab pos="3631565" algn="l"/>
              </a:tabLst>
            </a:pPr>
            <a:r>
              <a:rPr sz="1400" spc="0" dirty="0" smtClean="0">
                <a:latin typeface="Calibri"/>
                <a:cs typeface="Calibri"/>
              </a:rPr>
              <a:t>Що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иш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лупос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нови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ъчна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омяна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влас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еставри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тал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	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еали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ира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оц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endParaRPr sz="1400">
              <a:latin typeface="Calibri"/>
              <a:cs typeface="Calibri"/>
            </a:endParaRPr>
          </a:p>
          <a:p>
            <a:pPr marL="12700" marR="13970" algn="just">
              <a:lnSpc>
                <a:spcPts val="1970"/>
              </a:lnSpc>
            </a:pPr>
            <a:r>
              <a:rPr sz="140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др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Ела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чер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лушаш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т.</a:t>
            </a:r>
            <a:r>
              <a:rPr sz="1400" spc="0" dirty="0" smtClean="0">
                <a:latin typeface="Calibri"/>
                <a:cs typeface="Calibri"/>
              </a:rPr>
              <a:t>..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навъд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ъде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ха.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възп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тан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 за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 marL="146685" marR="4591685" indent="-134620" algn="just">
              <a:lnSpc>
                <a:spcPct val="100000"/>
              </a:lnSpc>
              <a:spcBef>
                <a:spcPts val="160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възп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тан.</a:t>
            </a:r>
            <a:endParaRPr sz="1400">
              <a:latin typeface="Calibri"/>
              <a:cs typeface="Calibri"/>
            </a:endParaRPr>
          </a:p>
          <a:p>
            <a:pPr marL="146685" marR="4811395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Бо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е?</a:t>
            </a:r>
            <a:endParaRPr sz="1400">
              <a:latin typeface="Calibri"/>
              <a:cs typeface="Calibri"/>
            </a:endParaRPr>
          </a:p>
          <a:p>
            <a:pPr marL="146685" marR="4850765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бу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алкай!</a:t>
            </a:r>
            <a:endParaRPr sz="1400">
              <a:latin typeface="Calibri"/>
              <a:cs typeface="Calibri"/>
            </a:endParaRPr>
          </a:p>
          <a:p>
            <a:pPr marL="12700" marR="14604">
              <a:lnSpc>
                <a:spcPct val="116500"/>
              </a:lnSpc>
              <a:spcBef>
                <a:spcPts val="10"/>
              </a:spcBef>
              <a:buFont typeface="Calibri"/>
              <a:buChar char="-"/>
              <a:tabLst>
                <a:tab pos="204470" algn="l"/>
              </a:tabLst>
            </a:pPr>
            <a:r>
              <a:rPr sz="1400" spc="-10" dirty="0" smtClean="0">
                <a:latin typeface="Calibri"/>
                <a:cs typeface="Calibri"/>
              </a:rPr>
              <a:t>Зн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чака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дош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отпадъц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кухн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6690" marR="4403090" indent="-174625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Това,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е?</a:t>
            </a:r>
            <a:endParaRPr sz="1400">
              <a:latin typeface="Calibri"/>
              <a:cs typeface="Calibri"/>
            </a:endParaRPr>
          </a:p>
          <a:p>
            <a:pPr marL="226060" marR="4196715" indent="-213995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енца.</a:t>
            </a:r>
            <a:endParaRPr sz="1400">
              <a:latin typeface="Calibri"/>
              <a:cs typeface="Calibri"/>
            </a:endParaRPr>
          </a:p>
          <a:p>
            <a:pPr marL="12700" marR="14604">
              <a:lnSpc>
                <a:spcPct val="117100"/>
              </a:lnSpc>
              <a:buFont typeface="Calibri"/>
              <a:buChar char="-"/>
              <a:tabLst>
                <a:tab pos="204470" algn="l"/>
                <a:tab pos="5521960" algn="l"/>
              </a:tabLst>
            </a:pPr>
            <a:r>
              <a:rPr sz="140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ъдат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ла,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и!	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й, 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дай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!.</a:t>
            </a:r>
            <a:endParaRPr sz="1400">
              <a:latin typeface="Calibri"/>
              <a:cs typeface="Calibri"/>
            </a:endParaRPr>
          </a:p>
          <a:p>
            <a:pPr marL="186690" marR="4523740" indent="-174625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й,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Началн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к!</a:t>
            </a:r>
            <a:endParaRPr sz="1400">
              <a:latin typeface="Calibri"/>
              <a:cs typeface="Calibri"/>
            </a:endParaRPr>
          </a:p>
          <a:p>
            <a:pPr marL="186690" marR="3662045" indent="-174625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endParaRPr sz="1400">
              <a:latin typeface="Calibri"/>
              <a:cs typeface="Calibri"/>
            </a:endParaRPr>
          </a:p>
          <a:p>
            <a:pPr marL="12700" marR="14604">
              <a:lnSpc>
                <a:spcPts val="1970"/>
              </a:lnSpc>
              <a:spcBef>
                <a:spcPts val="110"/>
              </a:spcBef>
              <a:buFont typeface="Calibri"/>
              <a:buChar char="-"/>
              <a:tabLst>
                <a:tab pos="278130" algn="l"/>
              </a:tabLst>
            </a:pPr>
            <a:r>
              <a:rPr sz="1400" dirty="0" smtClean="0">
                <a:latin typeface="Calibri"/>
                <a:cs typeface="Calibri"/>
              </a:rPr>
              <a:t>Да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де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</a:t>
            </a:r>
            <a:r>
              <a:rPr sz="1400" spc="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оки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не.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Гле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,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 marL="146685" marR="3249930" indent="-134620" algn="just">
              <a:lnSpc>
                <a:spcPct val="100000"/>
              </a:lnSpc>
              <a:spcBef>
                <a:spcPts val="160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Набъ</a:t>
            </a:r>
            <a:r>
              <a:rPr sz="1400" spc="-10" dirty="0" smtClean="0">
                <a:latin typeface="Calibri"/>
                <a:cs typeface="Calibri"/>
              </a:rPr>
              <a:t>рз</a:t>
            </a:r>
            <a:r>
              <a:rPr sz="1400" spc="0" dirty="0" smtClean="0">
                <a:latin typeface="Calibri"/>
                <a:cs typeface="Calibri"/>
              </a:rPr>
              <a:t>о. 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 имам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ен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6510">
              <a:lnSpc>
                <a:spcPct val="117100"/>
              </a:lnSpc>
              <a:buFont typeface="Calibri"/>
              <a:buChar char="-"/>
              <a:tabLst>
                <a:tab pos="168275" algn="l"/>
              </a:tabLst>
            </a:pP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зд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в,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Начални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ш!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малък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помня,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малъ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й,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лн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тана.</a:t>
            </a:r>
            <a:endParaRPr sz="1400">
              <a:latin typeface="Calibri"/>
              <a:cs typeface="Calibri"/>
            </a:endParaRPr>
          </a:p>
          <a:p>
            <a:pPr marL="146685" marR="3024505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146685" marR="4203700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Много </a:t>
            </a:r>
            <a:r>
              <a:rPr sz="1400" spc="-10" dirty="0" smtClean="0">
                <a:latin typeface="Calibri"/>
                <a:cs typeface="Calibri"/>
              </a:rPr>
              <a:t>тр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46685" marR="5287010" indent="-134620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  <a:p>
            <a:pPr marL="12700" marR="15875">
              <a:lnSpc>
                <a:spcPts val="1970"/>
              </a:lnSpc>
              <a:spcBef>
                <a:spcPts val="110"/>
              </a:spcBef>
              <a:buFont typeface="Calibri"/>
              <a:buChar char="-"/>
              <a:tabLst>
                <a:tab pos="195580" algn="l"/>
              </a:tabLst>
            </a:pPr>
            <a:r>
              <a:rPr sz="140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!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ав!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т,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мъка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але.</a:t>
            </a:r>
            <a:endParaRPr sz="1400">
              <a:latin typeface="Calibri"/>
              <a:cs typeface="Calibri"/>
            </a:endParaRPr>
          </a:p>
          <a:p>
            <a:pPr marL="186690" marR="2249170" indent="-174625" algn="just">
              <a:lnSpc>
                <a:spcPct val="100000"/>
              </a:lnSpc>
              <a:spcBef>
                <a:spcPts val="17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отвив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endParaRPr sz="1400">
              <a:latin typeface="Calibri"/>
              <a:cs typeface="Calibri"/>
            </a:endParaRPr>
          </a:p>
          <a:p>
            <a:pPr marL="186690" marR="3002915" indent="-174625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хаби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шо. Пр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7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906017"/>
            <a:ext cx="6216015" cy="86569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Моя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сна,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воя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Умре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6690" marR="5327650" lvl="1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во.</a:t>
            </a:r>
            <a:endParaRPr sz="1400">
              <a:latin typeface="Calibri"/>
              <a:cs typeface="Calibri"/>
            </a:endParaRPr>
          </a:p>
          <a:p>
            <a:pPr marL="12700" marR="15875" lvl="2" indent="79375" algn="just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201930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ова</a:t>
            </a:r>
            <a:r>
              <a:rPr sz="1400" spc="5" dirty="0" smtClean="0">
                <a:latin typeface="Calibri"/>
                <a:cs typeface="Calibri"/>
              </a:rPr>
              <a:t>..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Мъка,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ъл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од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ане… 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вободен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напи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е. Карай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Кога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6690" lvl="2" indent="-94615">
              <a:lnSpc>
                <a:spcPct val="100000"/>
              </a:lnSpc>
              <a:spcBef>
                <a:spcPts val="170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лим, бай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  <a:p>
            <a:pPr marL="3311525" lvl="3" indent="-442595" algn="ctr">
              <a:lnSpc>
                <a:spcPct val="100000"/>
              </a:lnSpc>
              <a:spcBef>
                <a:spcPts val="180"/>
              </a:spcBef>
              <a:buSzPct val="142857"/>
              <a:buFont typeface="Times New Roman"/>
              <a:buChar char="—"/>
              <a:tabLst>
                <a:tab pos="89789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marL="131445">
              <a:lnSpc>
                <a:spcPct val="100000"/>
              </a:lnSpc>
              <a:spcBef>
                <a:spcPts val="360"/>
              </a:spcBef>
            </a:pPr>
            <a:r>
              <a:rPr sz="1400" dirty="0" smtClean="0">
                <a:latin typeface="Calibri"/>
                <a:cs typeface="Calibri"/>
              </a:rPr>
              <a:t>Бай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и.“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малък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помня,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ък“…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3311525" lvl="3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89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marL="12700" marR="13970" indent="160020" algn="just">
              <a:lnSpc>
                <a:spcPct val="117200"/>
              </a:lnSpc>
              <a:spcBef>
                <a:spcPts val="45"/>
              </a:spcBef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полето.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хме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ка,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аше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нич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ионер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ове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 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ваха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вал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гон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Дока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им влакът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ни.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облак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ечно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ан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мом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нт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амо 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виждах.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993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Къде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попад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ах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е?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леко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вам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елена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луж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ше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нича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вената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ажка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ш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поле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  </a:t>
            </a:r>
            <a:r>
              <a:rPr sz="1400" spc="-2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лю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каха  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току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кла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мн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о. 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кочиха 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пое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аха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ажа,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одава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Мен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алиха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ионе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тя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6"/>
              </a:spcBef>
            </a:pPr>
            <a:endParaRPr sz="950"/>
          </a:p>
          <a:p>
            <a:pPr marL="12700" marR="13335" indent="160020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Ко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ки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ни.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Качваш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е.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о. Пр</a:t>
            </a:r>
            <a:r>
              <a:rPr sz="1400" spc="-10" dirty="0" smtClean="0">
                <a:latin typeface="Calibri"/>
                <a:cs typeface="Calibri"/>
              </a:rPr>
              <a:t>ися</a:t>
            </a:r>
            <a:r>
              <a:rPr sz="1400" spc="0" dirty="0" smtClean="0">
                <a:latin typeface="Calibri"/>
                <a:cs typeface="Calibri"/>
              </a:rPr>
              <a:t>даш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ажа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лушаш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лелата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ива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пътува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одина,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отива</a:t>
            </a:r>
            <a:r>
              <a:rPr sz="1400" spc="-1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уд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ми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ера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вал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ха.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ит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али на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тук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апочвала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попада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ажа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-1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отк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зо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могат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амо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ове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тове.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уги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1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жава.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1209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Въпросът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8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9532"/>
            <a:ext cx="6217920" cy="86474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5875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кач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влак,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ит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ъгнем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уг влак,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одължим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ино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уш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ехме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ение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върв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момент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ант.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адъч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ашно.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9"/>
              </a:spcBef>
            </a:pPr>
            <a:endParaRPr sz="950"/>
          </a:p>
          <a:p>
            <a:pPr marL="12700" marR="13970" indent="160020" algn="just">
              <a:lnSpc>
                <a:spcPct val="117400"/>
              </a:lnSpc>
            </a:pPr>
            <a:r>
              <a:rPr sz="140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анти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около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покаж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открит 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Ог</a:t>
            </a:r>
            <a:r>
              <a:rPr sz="1400" spc="0" dirty="0" smtClean="0">
                <a:latin typeface="Calibri"/>
                <a:cs typeface="Calibri"/>
              </a:rPr>
              <a:t>ледах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нещо,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оето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каже,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инем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що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зс</a:t>
            </a:r>
            <a:r>
              <a:rPr sz="1400" spc="0" dirty="0" smtClean="0">
                <a:latin typeface="Calibri"/>
                <a:cs typeface="Calibri"/>
              </a:rPr>
              <a:t>кочат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и, ще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овят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осле  в 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ора.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ща  ни,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ойто 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ота,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3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ерс</a:t>
            </a:r>
            <a:r>
              <a:rPr sz="1400" spc="0" dirty="0" smtClean="0">
                <a:latin typeface="Calibri"/>
                <a:cs typeface="Calibri"/>
              </a:rPr>
              <a:t>ант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но ще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чуди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60020" algn="just">
              <a:lnSpc>
                <a:spcPct val="1171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помних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сръ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ваха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ея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на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ната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инал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анали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оди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ели.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и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аехме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х.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одна,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улка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ахме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топка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-вече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ата-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танал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иъ</a:t>
            </a:r>
            <a:r>
              <a:rPr sz="1400" spc="-10" dirty="0" smtClean="0">
                <a:latin typeface="Calibri"/>
                <a:cs typeface="Calibri"/>
              </a:rPr>
              <a:t>гъ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каха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2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дат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ант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но не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нт.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Аз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наваш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3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т. Дока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тя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лавата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2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тя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ляваха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елената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наеха,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адът 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ем до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 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ахме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сл</a:t>
            </a:r>
            <a:r>
              <a:rPr sz="1400" spc="0" dirty="0" smtClean="0">
                <a:latin typeface="Calibri"/>
                <a:cs typeface="Calibri"/>
              </a:rPr>
              <a:t>е от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ачв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хме 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фай</a:t>
            </a:r>
            <a:r>
              <a:rPr sz="1400" spc="-10" dirty="0" smtClean="0">
                <a:latin typeface="Calibri"/>
                <a:cs typeface="Calibri"/>
              </a:rPr>
              <a:t>то</a:t>
            </a:r>
            <a:r>
              <a:rPr sz="1400" spc="0" dirty="0" smtClean="0">
                <a:latin typeface="Calibri"/>
                <a:cs typeface="Calibri"/>
              </a:rPr>
              <a:t>н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 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ще 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ф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а, 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лакът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ал. 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 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одължав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 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 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но,  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точка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“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точка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„Б“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най-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ъсото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очка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„А“ 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з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лената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точка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“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ни.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наха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чение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линия 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 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повече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над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над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ет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ъгва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 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наваме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ил</a:t>
            </a:r>
            <a:r>
              <a:rPr sz="1400" spc="0" dirty="0" smtClean="0">
                <a:latin typeface="Calibri"/>
                <a:cs typeface="Calibri"/>
              </a:rPr>
              <a:t>омет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час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ъде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ъдем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точка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„</a:t>
            </a:r>
            <a:r>
              <a:rPr sz="1400" spc="0" dirty="0" smtClean="0">
                <a:latin typeface="Calibri"/>
                <a:cs typeface="Calibri"/>
              </a:rPr>
              <a:t>Б“.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виждаха,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час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почивам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0" dirty="0" smtClean="0">
                <a:latin typeface="Calibri"/>
                <a:cs typeface="Calibri"/>
              </a:rPr>
              <a:t>вах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ащ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 п</a:t>
            </a:r>
            <a:r>
              <a:rPr sz="1400" spc="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наеха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овече.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лихм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Вод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с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6"/>
              </a:spcBef>
            </a:pPr>
            <a:endParaRPr sz="950"/>
          </a:p>
          <a:p>
            <a:pPr marL="12700" marR="17145" indent="118745" algn="just">
              <a:lnSpc>
                <a:spcPct val="117600"/>
              </a:lnSpc>
            </a:pPr>
            <a:r>
              <a:rPr sz="140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 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но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о. 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е, 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 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въз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ух, 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ен 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чучу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 нев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оя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къ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ъце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ърне.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9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9532"/>
            <a:ext cx="6217285" cy="86569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1874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До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първа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почи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ка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ещане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нап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3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тно,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ато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одкани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ъгва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дъл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път ни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наех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път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лас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т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озвучаха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нотки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нени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</a:pPr>
            <a:endParaRPr sz="950"/>
          </a:p>
          <a:p>
            <a:pPr marL="12700" marR="18415" indent="79375" algn="just">
              <a:lnSpc>
                <a:spcPct val="117900"/>
              </a:lnSpc>
              <a:buFont typeface="Calibri"/>
              <a:buChar char="-"/>
              <a:tabLst>
                <a:tab pos="195580" algn="l"/>
              </a:tabLst>
            </a:pPr>
            <a:r>
              <a:rPr sz="1400" spc="0" dirty="0" smtClean="0">
                <a:latin typeface="Calibri"/>
                <a:cs typeface="Calibri"/>
              </a:rPr>
              <a:t>Вижда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облаче,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ей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над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“?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ойде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д. Хайде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19"/>
              </a:spcBef>
              <a:buFont typeface="Calibri"/>
              <a:buChar char="-"/>
            </a:pPr>
            <a:endParaRPr sz="950"/>
          </a:p>
          <a:p>
            <a:pPr marL="12700" marR="19050" indent="160020" algn="just">
              <a:lnSpc>
                <a:spcPct val="118000"/>
              </a:lnSpc>
            </a:pPr>
            <a:r>
              <a:rPr sz="1400" dirty="0" smtClean="0">
                <a:latin typeface="Calibri"/>
                <a:cs typeface="Calibri"/>
              </a:rPr>
              <a:t>Какъв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лак,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жд?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дн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лю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чучу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се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надп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355600" indent="-228600">
              <a:lnSpc>
                <a:spcPct val="100000"/>
              </a:lnSpc>
              <a:buFont typeface="Calibri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Хайд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хайде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вам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нем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почива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7"/>
              </a:spcBef>
            </a:pPr>
            <a:endParaRPr sz="950"/>
          </a:p>
          <a:p>
            <a:pPr marL="12700" marR="14604" indent="118745" algn="just">
              <a:lnSpc>
                <a:spcPct val="117500"/>
              </a:lnSpc>
            </a:pPr>
            <a:r>
              <a:rPr sz="1400" spc="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танахм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удничко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Житни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3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 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та,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аше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тънки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уй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пот 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наха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хар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шап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2"/>
              </a:spcBef>
            </a:pPr>
            <a:endParaRPr sz="1200"/>
          </a:p>
          <a:p>
            <a:pPr marL="12700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Мамо,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почин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пак?</a:t>
            </a:r>
            <a:endParaRPr sz="140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Тежи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кошни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Малко.</a:t>
            </a:r>
            <a:endParaRPr sz="1400">
              <a:latin typeface="Calibri"/>
              <a:cs typeface="Calibri"/>
            </a:endParaRPr>
          </a:p>
          <a:p>
            <a:pPr marL="12700" marR="13970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280670" algn="l"/>
              </a:tabLst>
            </a:pPr>
            <a:r>
              <a:rPr sz="1400" dirty="0" smtClean="0">
                <a:latin typeface="Calibri"/>
                <a:cs typeface="Calibri"/>
              </a:rPr>
              <a:t>Хайде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тво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и!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ой</a:t>
            </a:r>
            <a:r>
              <a:rPr sz="1400" spc="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пиленца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орещо.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не.</a:t>
            </a:r>
            <a:endParaRPr sz="1400">
              <a:latin typeface="Calibri"/>
              <a:cs typeface="Calibri"/>
            </a:endParaRPr>
          </a:p>
          <a:p>
            <a:pPr marL="12700" marR="15240">
              <a:lnSpc>
                <a:spcPts val="197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е…Б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из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пили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пътуваха 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ехме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ни.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160"/>
              </a:spcBef>
            </a:pPr>
            <a:r>
              <a:rPr sz="1400" dirty="0" smtClean="0">
                <a:latin typeface="Calibri"/>
                <a:cs typeface="Calibri"/>
              </a:rPr>
              <a:t>-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ойте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е!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ат. Нали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обича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4"/>
              </a:spcBef>
            </a:pPr>
            <a:endParaRPr sz="950"/>
          </a:p>
          <a:p>
            <a:pPr marL="12700" marR="16510" indent="240665" algn="just">
              <a:lnSpc>
                <a:spcPct val="1179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ан  в  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ане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п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лен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 не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малкото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обл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че 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ше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оп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лз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ло над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 облак.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12090">
              <a:lnSpc>
                <a:spcPct val="1000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ир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коленд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о.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кап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ауд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ха по ж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кла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4604" indent="1993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Пр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еше?   Пр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наха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пч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жду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ун.   Ци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жду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купч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ка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ваха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илата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ръ</a:t>
            </a:r>
            <a:r>
              <a:rPr sz="1400" spc="0" dirty="0" smtClean="0">
                <a:latin typeface="Calibri"/>
                <a:cs typeface="Calibri"/>
              </a:rPr>
              <a:t>щат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ие на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чва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ото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ки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чупва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тр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хи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dirty="0" smtClean="0">
                <a:latin typeface="Calibri"/>
                <a:cs typeface="Calibri"/>
              </a:rPr>
              <a:t>.чукче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овик.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96"/>
              </a:spcBef>
            </a:pPr>
            <a:endParaRPr sz="1200"/>
          </a:p>
          <a:p>
            <a:pPr marL="17272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И…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…Бяха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купч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около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ледаха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почуда.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10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907541"/>
            <a:ext cx="6216015" cy="83775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0">
              <a:lnSpc>
                <a:spcPct val="100000"/>
              </a:lnSpc>
              <a:buFont typeface="Calibri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Булка,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повела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челяд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  <a:buFont typeface="Calibri"/>
              <a:buChar char="-"/>
            </a:pPr>
            <a:endParaRPr sz="950"/>
          </a:p>
          <a:p>
            <a:pPr marL="12700" marR="12700" indent="11874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Пр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танал 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ок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Буйни,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ни,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</a:t>
            </a:r>
            <a:r>
              <a:rPr sz="1400" spc="2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каха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е…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них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очи?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ледаха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не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оум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ние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същото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потни,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мор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ни,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лучващ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96"/>
              </a:spcBef>
            </a:pPr>
            <a:endParaRPr sz="1200"/>
          </a:p>
          <a:p>
            <a:pPr marL="221615" indent="-94615">
              <a:lnSpc>
                <a:spcPct val="100000"/>
              </a:lnSpc>
              <a:buFont typeface="Calibri"/>
              <a:buChar char="-"/>
              <a:tabLst>
                <a:tab pos="221615" algn="l"/>
              </a:tabLst>
            </a:pP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ъгнали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–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2"/>
              </a:spcBef>
              <a:buFont typeface="Calibri"/>
              <a:buChar char="-"/>
            </a:pPr>
            <a:endParaRPr sz="1200"/>
          </a:p>
          <a:p>
            <a:pPr marL="186690" indent="-9461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мн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пъ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10" dirty="0" smtClean="0">
                <a:latin typeface="Calibri"/>
                <a:cs typeface="Calibri"/>
              </a:rPr>
              <a:t> щ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е?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виж,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се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ва.</a:t>
            </a:r>
            <a:endParaRPr sz="1400">
              <a:latin typeface="Calibri"/>
              <a:cs typeface="Calibri"/>
            </a:endParaRPr>
          </a:p>
          <a:p>
            <a:pPr marL="267335" indent="-175260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267335" algn="l"/>
              </a:tabLst>
            </a:pPr>
            <a:r>
              <a:rPr sz="140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6"/>
              </a:spcBef>
              <a:buFont typeface="Calibri"/>
              <a:buChar char="-"/>
            </a:pPr>
            <a:endParaRPr sz="950"/>
          </a:p>
          <a:p>
            <a:pPr marL="12700" marR="17145" indent="320040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Ци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анинът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илото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2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ата 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нахв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ля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чували.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394970" indent="-268605">
              <a:lnSpc>
                <a:spcPct val="100000"/>
              </a:lnSpc>
              <a:buFont typeface="Calibri"/>
              <a:buChar char="-"/>
              <a:tabLst>
                <a:tab pos="394970" algn="l"/>
              </a:tabLst>
            </a:pPr>
            <a:r>
              <a:rPr sz="1400" spc="-5" dirty="0" smtClean="0">
                <a:latin typeface="Calibri"/>
                <a:cs typeface="Calibri"/>
              </a:rPr>
              <a:t>Дий,</a:t>
            </a:r>
            <a:r>
              <a:rPr sz="1400" spc="0" dirty="0" smtClean="0">
                <a:latin typeface="Calibri"/>
                <a:cs typeface="Calibri"/>
              </a:rPr>
              <a:t>-ви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анинът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ъм отп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ищи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15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8"/>
              </a:spcBef>
              <a:buFont typeface="Calibri"/>
              <a:buChar char="-"/>
            </a:pPr>
            <a:endParaRPr sz="950"/>
          </a:p>
          <a:p>
            <a:pPr marL="355600" marR="12700" algn="just">
              <a:lnSpc>
                <a:spcPct val="117000"/>
              </a:lnSpc>
            </a:pPr>
            <a:r>
              <a:rPr sz="140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ня  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жд,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ъм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гръ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и…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ента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анина.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ока,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ърлена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хру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 ду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них, но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ън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помня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ло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ная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нач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ду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е.”Очи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чай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чукар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ен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нде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5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ай,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вай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тут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манг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ла, 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ей   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шаланда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“И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начение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  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ого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аха.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ахувах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и,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све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ках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93370" marR="636270" algn="just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Кога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нах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нала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1"/>
              </a:spcBef>
            </a:pPr>
            <a:endParaRPr sz="1200"/>
          </a:p>
          <a:p>
            <a:pPr marL="267335" indent="-175260">
              <a:lnSpc>
                <a:spcPct val="100000"/>
              </a:lnSpc>
              <a:buFont typeface="Calibri"/>
              <a:buChar char="-"/>
              <a:tabLst>
                <a:tab pos="267335" algn="l"/>
              </a:tabLst>
            </a:pPr>
            <a:r>
              <a:rPr sz="140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пожив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под,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ине!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отдъне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06705" indent="-215265">
              <a:lnSpc>
                <a:spcPct val="100000"/>
              </a:lnSpc>
              <a:spcBef>
                <a:spcPts val="300"/>
              </a:spcBef>
              <a:buFont typeface="Calibri"/>
              <a:buChar char="-"/>
              <a:tabLst>
                <a:tab pos="306705" algn="l"/>
              </a:tabLst>
            </a:pPr>
            <a:r>
              <a:rPr sz="1400" dirty="0" smtClean="0">
                <a:latin typeface="Calibri"/>
                <a:cs typeface="Calibri"/>
              </a:rPr>
              <a:t>Нема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аджи.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 жена 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уна.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9207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аше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коха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 marL="127000" marR="109220">
              <a:lnSpc>
                <a:spcPts val="2980"/>
              </a:lnSpc>
              <a:spcBef>
                <a:spcPts val="300"/>
              </a:spcBef>
              <a:buFont typeface="Calibri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пожив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д!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под,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пожив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ъм 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ждал, 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виж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ъм. 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ине,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еш…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17"/>
              </a:spcBef>
              <a:buFont typeface="Calibri"/>
              <a:buChar char="-"/>
            </a:pPr>
            <a:endParaRPr sz="950"/>
          </a:p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-10" dirty="0" smtClean="0">
                <a:latin typeface="Calibri"/>
                <a:cs typeface="Calibri"/>
              </a:rPr>
              <a:t> ц</a:t>
            </a:r>
            <a:r>
              <a:rPr sz="1400" spc="0" dirty="0" smtClean="0">
                <a:latin typeface="Calibri"/>
                <a:cs typeface="Calibri"/>
              </a:rPr>
              <a:t>ига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ът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оза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Гьор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19"/>
              </a:spcBef>
            </a:pPr>
            <a:endParaRPr sz="950"/>
          </a:p>
          <a:p>
            <a:pPr marL="127000" marR="235585">
              <a:lnSpc>
                <a:spcPct val="118000"/>
              </a:lnSpc>
              <a:buFont typeface="Calibri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тока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аджи. 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ви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ажа 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пилц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ачка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Вче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данд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хме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кач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11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7826"/>
            <a:ext cx="6217920" cy="87331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7145" indent="118745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На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дядо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-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ше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2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де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–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мал не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на у</a:t>
            </a:r>
            <a:r>
              <a:rPr sz="1400" spc="-2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6"/>
              </a:spcBef>
            </a:pPr>
            <a:endParaRPr sz="1100"/>
          </a:p>
          <a:p>
            <a:pPr marL="453390" algn="ctr">
              <a:lnSpc>
                <a:spcPct val="100000"/>
              </a:lnSpc>
              <a:tabLst>
                <a:tab pos="89598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950"/>
              </a:lnSpc>
              <a:spcBef>
                <a:spcPts val="49"/>
              </a:spcBef>
            </a:pPr>
            <a:endParaRPr sz="9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9685" algn="just">
              <a:lnSpc>
                <a:spcPct val="117900"/>
              </a:lnSpc>
              <a:buFont typeface="Calibri"/>
              <a:buChar char="-"/>
              <a:tabLst>
                <a:tab pos="122555" algn="l"/>
              </a:tabLst>
            </a:pPr>
            <a:r>
              <a:rPr sz="1400" spc="0" dirty="0" smtClean="0">
                <a:latin typeface="Calibri"/>
                <a:cs typeface="Calibri"/>
              </a:rPr>
              <a:t>Тука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авнинни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лет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алкана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алкан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уе</a:t>
            </a:r>
            <a:r>
              <a:rPr sz="1400" spc="-10" dirty="0" smtClean="0">
                <a:latin typeface="Calibri"/>
                <a:cs typeface="Calibri"/>
              </a:rPr>
              <a:t>дря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 Това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ра</a:t>
            </a:r>
            <a:r>
              <a:rPr sz="1400" spc="-10" dirty="0" smtClean="0">
                <a:latin typeface="Calibri"/>
                <a:cs typeface="Calibri"/>
              </a:rPr>
              <a:t>зяс</a:t>
            </a:r>
            <a:r>
              <a:rPr sz="1400" spc="0" dirty="0" smtClean="0">
                <a:latin typeface="Calibri"/>
                <a:cs typeface="Calibri"/>
              </a:rPr>
              <a:t>ниха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7"/>
              </a:spcBef>
              <a:buFont typeface="Calibri"/>
              <a:buChar char="-"/>
            </a:pPr>
            <a:endParaRPr sz="950"/>
          </a:p>
          <a:p>
            <a:pPr marL="12700" marR="12700" algn="just">
              <a:lnSpc>
                <a:spcPct val="117100"/>
              </a:lnSpc>
              <a:buFont typeface="Calibri"/>
              <a:buChar char="-"/>
              <a:tabLst>
                <a:tab pos="280670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ине,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учил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учил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то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е.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Бай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ощната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ира повече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зяс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: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Щом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3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кове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ал,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ова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ане.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тъка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не.“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6"/>
              </a:spcBef>
              <a:buFont typeface="Calibri"/>
              <a:buChar char="-"/>
            </a:pPr>
            <a:endParaRPr sz="950"/>
          </a:p>
          <a:p>
            <a:pPr marL="12700" marR="19050" indent="199390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Баща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дошъл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наш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3"/>
              </a:spcBef>
            </a:pPr>
            <a:endParaRPr sz="1200"/>
          </a:p>
          <a:p>
            <a:pPr marL="226060" marR="3249930" indent="-213995" algn="just">
              <a:lnSpc>
                <a:spcPct val="100000"/>
              </a:lnSpc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-то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ой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26060" marR="5187315" indent="-213995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, тат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7780" indent="199390" algn="just">
              <a:lnSpc>
                <a:spcPct val="117000"/>
              </a:lnSpc>
            </a:pPr>
            <a:r>
              <a:rPr sz="1400" dirty="0" smtClean="0">
                <a:latin typeface="Calibri"/>
                <a:cs typeface="Calibri"/>
              </a:rPr>
              <a:t>-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-то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ило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Уба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ой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колко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лашиха 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 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Е, 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на, 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до 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ори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 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 чо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аджи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ис</a:t>
            </a:r>
            <a:r>
              <a:rPr sz="1400" spc="0" dirty="0" smtClean="0">
                <a:latin typeface="Calibri"/>
                <a:cs typeface="Calibri"/>
              </a:rPr>
              <a:t>неха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2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ачк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 и 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ора,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   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одехме   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умъ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луш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ха. 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дх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ърляли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аджи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плаш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ине.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м.</a:t>
            </a:r>
            <a:endParaRPr sz="1400">
              <a:latin typeface="Calibri"/>
              <a:cs typeface="Calibri"/>
            </a:endParaRPr>
          </a:p>
          <a:p>
            <a:pPr marL="12700" lvl="1" indent="160020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267335" algn="l"/>
              </a:tabLst>
            </a:pPr>
            <a:r>
              <a:rPr sz="1400" spc="0" dirty="0" smtClean="0">
                <a:latin typeface="Calibri"/>
                <a:cs typeface="Calibri"/>
              </a:rPr>
              <a:t>Твоя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та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твой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добитъка,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10" dirty="0" smtClean="0">
                <a:latin typeface="Calibri"/>
                <a:cs typeface="Calibri"/>
              </a:rPr>
              <a:t>ис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2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6510" lvl="1" indent="160020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278130" algn="l"/>
              </a:tabLst>
            </a:pPr>
            <a:r>
              <a:rPr sz="1400" spc="0" dirty="0" smtClean="0">
                <a:latin typeface="Calibri"/>
                <a:cs typeface="Calibri"/>
              </a:rPr>
              <a:t>Нема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авам.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или.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ат. 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кам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е. Н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 Банд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е“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306705" lvl="1" indent="-134620">
              <a:lnSpc>
                <a:spcPct val="100000"/>
              </a:lnSpc>
              <a:spcBef>
                <a:spcPts val="170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306705" lvl="1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306705" lvl="1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еха.</a:t>
            </a:r>
            <a:endParaRPr sz="1400">
              <a:latin typeface="Calibri"/>
              <a:cs typeface="Calibri"/>
            </a:endParaRPr>
          </a:p>
          <a:p>
            <a:pPr marL="12700" marR="15240" lvl="1" indent="160020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367665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нея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тя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лище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 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лс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306705" lvl="1" indent="-134620">
              <a:lnSpc>
                <a:spcPct val="100000"/>
              </a:lnSpc>
              <a:spcBef>
                <a:spcPts val="17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пък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267335" lvl="1" indent="-9461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67335" algn="l"/>
              </a:tabLst>
            </a:pPr>
            <a:r>
              <a:rPr sz="1400" spc="0" dirty="0" smtClean="0">
                <a:latin typeface="Calibri"/>
                <a:cs typeface="Calibri"/>
              </a:rPr>
              <a:t>Ако 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ег</a:t>
            </a:r>
            <a:r>
              <a:rPr sz="1400" spc="0" dirty="0" smtClean="0">
                <a:latin typeface="Calibri"/>
                <a:cs typeface="Calibri"/>
              </a:rPr>
              <a:t>неш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306705" lvl="1" indent="-134620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Нали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къщ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12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906017"/>
            <a:ext cx="6216015" cy="85636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indent="160020">
              <a:lnSpc>
                <a:spcPct val="100000"/>
              </a:lnSpc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1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ли, с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не. Тоя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дове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къщ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06705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Ци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анина?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уна?.</a:t>
            </a:r>
            <a:endParaRPr sz="1400">
              <a:latin typeface="Calibri"/>
              <a:cs typeface="Calibri"/>
            </a:endParaRPr>
          </a:p>
          <a:p>
            <a:pPr marL="306705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са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уна.</a:t>
            </a:r>
            <a:endParaRPr sz="1400">
              <a:latin typeface="Calibri"/>
              <a:cs typeface="Calibri"/>
            </a:endParaRPr>
          </a:p>
          <a:p>
            <a:pPr marL="306705" indent="-134620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во?</a:t>
            </a:r>
            <a:endParaRPr sz="1400">
              <a:latin typeface="Calibri"/>
              <a:cs typeface="Calibri"/>
            </a:endParaRPr>
          </a:p>
          <a:p>
            <a:pPr marL="267335" indent="-9461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67335" algn="l"/>
              </a:tabLst>
            </a:pPr>
            <a:r>
              <a:rPr sz="1400" spc="0" dirty="0" smtClean="0">
                <a:latin typeface="Calibri"/>
                <a:cs typeface="Calibri"/>
              </a:rPr>
              <a:t>Нищо.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пос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 тука.</a:t>
            </a:r>
            <a:endParaRPr sz="1400">
              <a:latin typeface="Calibri"/>
              <a:cs typeface="Calibri"/>
            </a:endParaRPr>
          </a:p>
          <a:p>
            <a:pPr marL="306705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 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</a:t>
            </a:r>
            <a:r>
              <a:rPr sz="1400" spc="-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3970" indent="199390">
              <a:lnSpc>
                <a:spcPct val="116399"/>
              </a:lnSpc>
              <a:spcBef>
                <a:spcPts val="10"/>
              </a:spcBef>
            </a:pPr>
            <a:r>
              <a:rPr sz="1400" dirty="0" smtClean="0">
                <a:latin typeface="Calibri"/>
                <a:cs typeface="Calibri"/>
              </a:rPr>
              <a:t>-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 че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</a:t>
            </a:r>
            <a:r>
              <a:rPr sz="1400" spc="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ви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зяс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ват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 ви</a:t>
            </a:r>
            <a:r>
              <a:rPr sz="1400" spc="-10" dirty="0" smtClean="0">
                <a:latin typeface="Calibri"/>
                <a:cs typeface="Calibri"/>
              </a:rPr>
              <a:t> л</a:t>
            </a:r>
            <a:r>
              <a:rPr sz="1400" spc="0" dirty="0" smtClean="0">
                <a:latin typeface="Calibri"/>
                <a:cs typeface="Calibri"/>
              </a:rPr>
              <a:t>и 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аха,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че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06705" indent="-134620">
              <a:lnSpc>
                <a:spcPct val="100000"/>
              </a:lnSpc>
              <a:spcBef>
                <a:spcPts val="290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познавам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що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човек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 marL="12700" marR="15875" indent="160020" algn="just">
              <a:lnSpc>
                <a:spcPct val="117100"/>
              </a:lnSpc>
              <a:buFont typeface="Calibri"/>
              <a:buChar char="-"/>
              <a:tabLst>
                <a:tab pos="291465" algn="l"/>
              </a:tabLst>
            </a:pP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авам,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чини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жената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валиха от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endParaRPr sz="1400">
              <a:latin typeface="Calibri"/>
              <a:cs typeface="Calibri"/>
            </a:endParaRPr>
          </a:p>
          <a:p>
            <a:pPr marL="267335" indent="-9461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67335" algn="l"/>
              </a:tabLst>
            </a:pPr>
            <a:r>
              <a:rPr sz="1400" spc="0" dirty="0" smtClean="0">
                <a:latin typeface="Calibri"/>
                <a:cs typeface="Calibri"/>
              </a:rPr>
              <a:t>Так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Вината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моя.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endParaRPr sz="1400">
              <a:latin typeface="Calibri"/>
              <a:cs typeface="Calibri"/>
            </a:endParaRPr>
          </a:p>
          <a:p>
            <a:pPr marL="12700" marR="14604" indent="160020" algn="just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306705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них 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анина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човещ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ине,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летото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ам, ама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 н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кой 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уг 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ец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з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При вас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дойд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Нема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печ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ва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ех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67335" indent="-94615">
              <a:lnSpc>
                <a:spcPct val="100000"/>
              </a:lnSpc>
              <a:spcBef>
                <a:spcPts val="160"/>
              </a:spcBef>
              <a:buFont typeface="Calibri"/>
              <a:buChar char="-"/>
              <a:tabLst>
                <a:tab pos="267335" algn="l"/>
              </a:tabLst>
            </a:pP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, 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 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 marL="12700" marR="17145" indent="160020" algn="just">
              <a:lnSpc>
                <a:spcPct val="117100"/>
              </a:lnSpc>
              <a:buFont typeface="Calibri"/>
              <a:buChar char="-"/>
              <a:tabLst>
                <a:tab pos="276225" algn="l"/>
              </a:tabLst>
            </a:pPr>
            <a:r>
              <a:rPr sz="1400" spc="0" dirty="0" smtClean="0">
                <a:latin typeface="Calibri"/>
                <a:cs typeface="Calibri"/>
              </a:rPr>
              <a:t>Нищо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ой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ом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ажа и пилц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</a:t>
            </a:r>
            <a:endParaRPr sz="1400">
              <a:latin typeface="Calibri"/>
              <a:cs typeface="Calibri"/>
            </a:endParaRPr>
          </a:p>
          <a:p>
            <a:pPr marL="455295" algn="ctr">
              <a:lnSpc>
                <a:spcPct val="100000"/>
              </a:lnSpc>
              <a:spcBef>
                <a:spcPts val="190"/>
              </a:spcBef>
              <a:tabLst>
                <a:tab pos="89789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marL="12700" marR="13970" indent="118745" algn="just">
              <a:lnSpc>
                <a:spcPct val="117500"/>
              </a:lnSpc>
              <a:spcBef>
                <a:spcPts val="40"/>
              </a:spcBef>
            </a:pPr>
            <a:r>
              <a:rPr sz="1400" dirty="0" smtClean="0">
                <a:latin typeface="Calibri"/>
                <a:cs typeface="Calibri"/>
              </a:rPr>
              <a:t>Така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елото.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.две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пои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 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ваха,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-хуб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7"/>
              </a:spcBef>
            </a:pPr>
            <a:endParaRPr sz="950"/>
          </a:p>
          <a:p>
            <a:pPr marL="12700" marR="13335" indent="16002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т,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повт</a:t>
            </a:r>
            <a:r>
              <a:rPr sz="1400" spc="2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ше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Мос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ове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аща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ледваха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-то  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на,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ви.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аха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ора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кат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т.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до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еални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и,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тъка,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 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топан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инвентар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на.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  по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отва.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щата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шу</a:t>
            </a:r>
            <a:r>
              <a:rPr sz="1400" spc="-10" dirty="0" smtClean="0">
                <a:latin typeface="Calibri"/>
                <a:cs typeface="Calibri"/>
              </a:rPr>
              <a:t>бр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жда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ули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9"/>
              </a:spcBef>
            </a:pPr>
            <a:endParaRPr sz="950"/>
          </a:p>
          <a:p>
            <a:pPr marL="12700" marR="12700" indent="320040" algn="just">
              <a:lnSpc>
                <a:spcPct val="116799"/>
              </a:lnSpc>
            </a:pP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ах,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твото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ло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ин,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два пъти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ждах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обад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х.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лно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ато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х. Год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бр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аше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чуд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лас, кой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13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7826"/>
            <a:ext cx="6216650" cy="8815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6510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помн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е...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нз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плам,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в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6"/>
              </a:spcBef>
            </a:pPr>
            <a:endParaRPr sz="1100"/>
          </a:p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255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4"/>
              </a:spcBef>
              <a:buFont typeface="Times New Roman"/>
              <a:buChar char="—"/>
            </a:pPr>
            <a:endParaRPr sz="9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12700" marR="16510" indent="160020" algn="just">
              <a:lnSpc>
                <a:spcPct val="1171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ъбу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их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и…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днес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ам.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леви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ора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ужда.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твото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„по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аи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ъгла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“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еб</a:t>
            </a:r>
            <a:r>
              <a:rPr sz="1400" spc="0" dirty="0" smtClean="0">
                <a:latin typeface="Calibri"/>
                <a:cs typeface="Calibri"/>
              </a:rPr>
              <a:t>ели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леви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ора,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тени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 ще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9"/>
              </a:spcBef>
            </a:pPr>
            <a:endParaRPr sz="950"/>
          </a:p>
          <a:p>
            <a:pPr marL="12700" marR="12700" indent="11874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лил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ова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ъснех.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ко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ма,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вах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обув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тъпка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към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лко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отне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?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кафе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инчето,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ло 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,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нут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ср</a:t>
            </a:r>
            <a:r>
              <a:rPr sz="1400" spc="0" dirty="0" smtClean="0">
                <a:latin typeface="Calibri"/>
                <a:cs typeface="Calibri"/>
              </a:rPr>
              <a:t>ещаше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мопс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чува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бр</a:t>
            </a:r>
            <a:r>
              <a:rPr sz="1400" spc="0" dirty="0" smtClean="0">
                <a:latin typeface="Calibri"/>
                <a:cs typeface="Calibri"/>
              </a:rPr>
              <a:t>али.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вча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ка.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ино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ла 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чка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лудува.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улте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 не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дял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х.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 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отиват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илище.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инт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и.  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Малко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ъж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Ог</a:t>
            </a:r>
            <a:r>
              <a:rPr sz="1400" spc="0" dirty="0" smtClean="0">
                <a:latin typeface="Calibri"/>
                <a:cs typeface="Calibri"/>
              </a:rPr>
              <a:t>леждам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жен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6565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-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кли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пенд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тя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лавата.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отва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о.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Теле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орът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ъбу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ъбу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их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ча.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отивам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…К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де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а?.</a:t>
            </a:r>
            <a:r>
              <a:rPr sz="1400" spc="5" dirty="0" smtClean="0">
                <a:latin typeface="Calibri"/>
                <a:cs typeface="Calibri"/>
              </a:rPr>
              <a:t>.</a:t>
            </a:r>
            <a:r>
              <a:rPr sz="1400" spc="-10" dirty="0" smtClean="0">
                <a:latin typeface="Calibri"/>
                <a:cs typeface="Calibri"/>
              </a:rPr>
              <a:t>.К</a:t>
            </a:r>
            <a:r>
              <a:rPr sz="1400" spc="0" dirty="0" smtClean="0">
                <a:latin typeface="Calibri"/>
                <a:cs typeface="Calibri"/>
              </a:rPr>
              <a:t>ъде?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8"/>
              </a:spcBef>
            </a:pPr>
            <a:endParaRPr sz="1100"/>
          </a:p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255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24"/>
              </a:spcBef>
            </a:pPr>
            <a:endParaRPr sz="1300"/>
          </a:p>
          <a:p>
            <a:pPr marL="13144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‘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жена?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4604" indent="160020" algn="just">
              <a:lnSpc>
                <a:spcPct val="1171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валих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шап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лагода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их. 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жел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м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кли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и</a:t>
            </a:r>
            <a:r>
              <a:rPr sz="1400" spc="-10" dirty="0" smtClean="0">
                <a:latin typeface="Calibri"/>
                <a:cs typeface="Calibri"/>
              </a:rPr>
              <a:t>зг</a:t>
            </a:r>
            <a:r>
              <a:rPr sz="1400" spc="0" dirty="0" smtClean="0">
                <a:latin typeface="Calibri"/>
                <a:cs typeface="Calibri"/>
              </a:rPr>
              <a:t>леда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ен?  Куп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ис</a:t>
            </a:r>
            <a:r>
              <a:rPr sz="1400" spc="0" dirty="0" smtClean="0">
                <a:latin typeface="Calibri"/>
                <a:cs typeface="Calibri"/>
              </a:rPr>
              <a:t>ело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ля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о,  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  щафе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алам  и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52095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Нищо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8"/>
              </a:spcBef>
            </a:pPr>
            <a:endParaRPr sz="950"/>
          </a:p>
          <a:p>
            <a:pPr marL="12700" marR="17145" indent="199390" algn="just">
              <a:lnSpc>
                <a:spcPct val="1171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учва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лагода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т.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Усм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хна 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учуд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но.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к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анно 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озвуча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моите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14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8679"/>
            <a:ext cx="6216650" cy="80619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99390" algn="just">
              <a:lnSpc>
                <a:spcPct val="117500"/>
              </a:lnSpc>
            </a:pPr>
            <a:r>
              <a:rPr sz="140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учуд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ха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чн</a:t>
            </a:r>
            <a:r>
              <a:rPr sz="1400" spc="0" dirty="0" smtClean="0">
                <a:latin typeface="Calibri"/>
                <a:cs typeface="Calibri"/>
              </a:rPr>
              <a:t>о 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осър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ечни.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увам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първи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път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ласът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. Гла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ът,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иономи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та?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жал 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</a:pPr>
            <a:endParaRPr sz="1200"/>
          </a:p>
          <a:p>
            <a:pPr marL="29337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Надм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нно?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29337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ех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ивното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овека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офе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лна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форма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6510" indent="320040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лагород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почув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ен.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ръс</a:t>
            </a:r>
            <a:r>
              <a:rPr sz="1400" spc="0" dirty="0" smtClean="0">
                <a:latin typeface="Calibri"/>
                <a:cs typeface="Calibri"/>
              </a:rPr>
              <a:t>ното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ельо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 от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ажение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ора,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и..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лагах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од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зн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нат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л. 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ках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зя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шап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з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валих 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апка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17272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Тя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лагода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255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spcBef>
                <a:spcPts val="13"/>
              </a:spcBef>
              <a:buFont typeface="Times New Roman"/>
              <a:buChar char="—"/>
            </a:pPr>
            <a:endParaRPr sz="1000"/>
          </a:p>
          <a:p>
            <a:pPr marL="12700" marR="17145" indent="118745" algn="just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Кой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10" dirty="0" smtClean="0">
                <a:latin typeface="Calibri"/>
                <a:cs typeface="Calibri"/>
              </a:rPr>
              <a:t>рс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е?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ина?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Тя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е 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лефо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1993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о…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15" dirty="0" smtClean="0">
                <a:latin typeface="Calibri"/>
                <a:cs typeface="Calibri"/>
              </a:rPr>
              <a:t>?</a:t>
            </a:r>
            <a:r>
              <a:rPr sz="1400" spc="0" dirty="0" smtClean="0">
                <a:latin typeface="Calibri"/>
                <a:cs typeface="Calibri"/>
              </a:rPr>
              <a:t>..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ак,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и?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ор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20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рз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вин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тулува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Животът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ом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виждане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ник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атовче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5240" indent="160020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Ше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увам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...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тълб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оре</a:t>
            </a:r>
            <a:r>
              <a:rPr sz="1400" spc="-15" dirty="0" smtClean="0">
                <a:latin typeface="Calibri"/>
                <a:cs typeface="Calibri"/>
              </a:rPr>
              <a:t>…</a:t>
            </a:r>
            <a:r>
              <a:rPr sz="1400" spc="0" dirty="0" smtClean="0">
                <a:latin typeface="Calibri"/>
                <a:cs typeface="Calibri"/>
              </a:rPr>
              <a:t>.Как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о? Какъв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?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и…Какъв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тник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нал</a:t>
            </a:r>
            <a:r>
              <a:rPr sz="1400" spc="-15" dirty="0" smtClean="0">
                <a:latin typeface="Calibri"/>
                <a:cs typeface="Calibri"/>
              </a:rPr>
              <a:t>?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… Ви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хме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 по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вихме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лков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 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ня м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… 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ли?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познавам…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д.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кой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твото.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аков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наем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ова,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начи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 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ота…Ра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  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уваш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е...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аг</a:t>
            </a:r>
            <a:r>
              <a:rPr sz="1400" spc="0" dirty="0" smtClean="0">
                <a:latin typeface="Calibri"/>
                <a:cs typeface="Calibri"/>
              </a:rPr>
              <a:t>ода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лагода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… Дочув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255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15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8679"/>
            <a:ext cx="6216650" cy="82492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4604" indent="199390" algn="just">
              <a:lnSpc>
                <a:spcPct val="117500"/>
              </a:lnSpc>
            </a:pPr>
            <a:r>
              <a:rPr sz="1400" dirty="0" smtClean="0">
                <a:latin typeface="Calibri"/>
                <a:cs typeface="Calibri"/>
              </a:rPr>
              <a:t>Те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улка 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ен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  Ча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тни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 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 тъ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фи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ма,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юр</a:t>
            </a:r>
            <a:r>
              <a:rPr sz="1400" spc="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челя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коле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могат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кат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нени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2700" indent="239395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Инте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ден.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се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я какво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прав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</a:t>
            </a:r>
            <a:r>
              <a:rPr sz="1400" spc="5" dirty="0" smtClean="0">
                <a:latin typeface="Calibri"/>
                <a:cs typeface="Calibri"/>
              </a:rPr>
              <a:t>ар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две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пол</a:t>
            </a:r>
            <a:r>
              <a:rPr sz="1400" spc="3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 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две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малко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твъ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ал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л…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охолът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0"/>
              </a:spcBef>
            </a:pPr>
            <a:endParaRPr sz="950"/>
          </a:p>
          <a:p>
            <a:pPr marL="12700" marR="12700" indent="199390" algn="just">
              <a:lnSpc>
                <a:spcPct val="117500"/>
              </a:lnSpc>
            </a:pPr>
            <a:r>
              <a:rPr sz="1400" dirty="0" smtClean="0">
                <a:latin typeface="Calibri"/>
                <a:cs typeface="Calibri"/>
              </a:rPr>
              <a:t>Що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се върна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инчето. 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нчев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 да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е ом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жена?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ена?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лка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…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нос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3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мъж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амо 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5875" indent="1993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Инте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вор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С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ано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кон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овен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л.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ит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мн</a:t>
            </a:r>
            <a:r>
              <a:rPr sz="1400" spc="0" dirty="0" smtClean="0">
                <a:latin typeface="Calibri"/>
                <a:cs typeface="Calibri"/>
              </a:rPr>
              <a:t>а Инди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Убил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в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лавата,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мам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</a:pPr>
            <a:endParaRPr sz="950"/>
          </a:p>
          <a:p>
            <a:pPr marL="12700" marR="12700" indent="199390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възмо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нос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ната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 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но.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вам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ашо,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пия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навам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инчето,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куп</a:t>
            </a:r>
            <a:r>
              <a:rPr sz="1400" spc="-2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вам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дна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лчи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чер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2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ърз</a:t>
            </a:r>
            <a:r>
              <a:rPr sz="1400" spc="0" dirty="0" smtClean="0">
                <a:latin typeface="Calibri"/>
                <a:cs typeface="Calibri"/>
              </a:rPr>
              <a:t>ака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анал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впеча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апоч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ачк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нту</a:t>
            </a:r>
            <a:r>
              <a:rPr sz="1400" spc="-10" dirty="0" smtClean="0">
                <a:latin typeface="Calibri"/>
                <a:cs typeface="Calibri"/>
              </a:rPr>
              <a:t>иц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аек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455295" algn="ctr">
              <a:lnSpc>
                <a:spcPct val="100000"/>
              </a:lnSpc>
              <a:tabLst>
                <a:tab pos="89725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marL="186690" indent="-174625">
              <a:lnSpc>
                <a:spcPct val="100000"/>
              </a:lnSpc>
              <a:spcBef>
                <a:spcPts val="360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че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отво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ил.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7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Би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Пит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аш. Нали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удалка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ахуваш?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97"/>
              </a:spcBef>
              <a:buFont typeface="Calibri"/>
              <a:buChar char="-"/>
            </a:pPr>
            <a:endParaRPr sz="1200"/>
          </a:p>
          <a:p>
            <a:pPr marL="186690" indent="-174625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Пен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ионер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ъм.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оито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16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8679"/>
            <a:ext cx="6216015" cy="87979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7145" algn="just">
              <a:lnSpc>
                <a:spcPct val="117500"/>
              </a:lnSpc>
              <a:buFont typeface="Calibri"/>
              <a:buChar char="-"/>
              <a:tabLst>
                <a:tab pos="273050" algn="l"/>
              </a:tabLst>
            </a:pPr>
            <a:r>
              <a:rPr sz="1400" spc="0" dirty="0" smtClean="0">
                <a:latin typeface="Calibri"/>
                <a:cs typeface="Calibri"/>
              </a:rPr>
              <a:t>Така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Които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т,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дона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т.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наеш  ли 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ър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ло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ене.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отим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ойде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дона</a:t>
            </a:r>
            <a:r>
              <a:rPr sz="1400" spc="-10" dirty="0" smtClean="0">
                <a:latin typeface="Calibri"/>
                <a:cs typeface="Calibri"/>
              </a:rPr>
              <a:t>ся</a:t>
            </a:r>
            <a:r>
              <a:rPr sz="1400" spc="0" dirty="0" smtClean="0">
                <a:latin typeface="Calibri"/>
                <a:cs typeface="Calibri"/>
              </a:rPr>
              <a:t>т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marR="4184015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Минало,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186690" marR="2496185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Минало,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186690" marR="2166620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доносник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ъдеш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нещо?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6"/>
              </a:spcBef>
              <a:buFont typeface="Calibri"/>
              <a:buChar char="-"/>
            </a:pPr>
            <a:endParaRPr sz="1200"/>
          </a:p>
          <a:p>
            <a:pPr marL="186690" marR="4529455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186690" marR="2430145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Елем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нта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еш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1"/>
              </a:spcBef>
              <a:buFont typeface="Calibri"/>
              <a:buChar char="-"/>
            </a:pPr>
            <a:endParaRPr sz="950"/>
          </a:p>
          <a:p>
            <a:pPr marL="12700" marR="17780">
              <a:lnSpc>
                <a:spcPct val="117900"/>
              </a:lnSpc>
              <a:buFont typeface="Calibri"/>
              <a:buChar char="-"/>
              <a:tabLst>
                <a:tab pos="264160" algn="l"/>
              </a:tabLst>
            </a:pPr>
            <a:r>
              <a:rPr sz="1400" dirty="0" smtClean="0">
                <a:latin typeface="Calibri"/>
                <a:cs typeface="Calibri"/>
              </a:rPr>
              <a:t>Не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маха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 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ъчма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–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„Сам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-15" dirty="0" smtClean="0">
                <a:latin typeface="Calibri"/>
                <a:cs typeface="Calibri"/>
              </a:rPr>
              <a:t>“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ламент.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86690" marR="2025650" indent="-174625" algn="just">
              <a:lnSpc>
                <a:spcPct val="100000"/>
              </a:lnSpc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Виждаш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колко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о? 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овар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19"/>
              </a:spcBef>
              <a:buFont typeface="Calibri"/>
              <a:buChar char="-"/>
            </a:pPr>
            <a:endParaRPr sz="950"/>
          </a:p>
          <a:p>
            <a:pPr marL="12700" marR="17145">
              <a:lnSpc>
                <a:spcPct val="118000"/>
              </a:lnSpc>
              <a:buFont typeface="Calibri"/>
              <a:buChar char="-"/>
              <a:tabLst>
                <a:tab pos="168275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овар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м,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пол</a:t>
            </a:r>
            <a:r>
              <a:rPr sz="1400" spc="-10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чава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ова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лика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жду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-1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ка. По 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чина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ойто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тув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хте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шо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146685" marR="2701290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Набл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елен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и. Б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уж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46685" marR="2681605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малко 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-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лмс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  <a:buFont typeface="Calibri"/>
              <a:buChar char="-"/>
            </a:pPr>
            <a:endParaRPr sz="1200"/>
          </a:p>
          <a:p>
            <a:pPr marL="146685" marR="2833370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теа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ъра.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3"/>
              </a:spcBef>
              <a:buFont typeface="Calibri"/>
              <a:buChar char="-"/>
            </a:pPr>
            <a:endParaRPr sz="950"/>
          </a:p>
          <a:p>
            <a:pPr marL="12700" marR="12700" algn="just">
              <a:lnSpc>
                <a:spcPct val="117200"/>
              </a:lnSpc>
              <a:buFont typeface="Calibri"/>
              <a:buChar char="-"/>
              <a:tabLst>
                <a:tab pos="149860" algn="l"/>
              </a:tabLst>
            </a:pP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попадам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 са 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ко</a:t>
            </a:r>
            <a:r>
              <a:rPr sz="1400" spc="0" dirty="0" smtClean="0">
                <a:latin typeface="Calibri"/>
                <a:cs typeface="Calibri"/>
              </a:rPr>
              <a:t>й пон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пил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плат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уг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вд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кандал.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  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които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обутв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жки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чакат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хв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коя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ка.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нт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сн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ез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които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вче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йни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дне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ка,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 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ираш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вече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доход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-1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ен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.В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чер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к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р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да.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Ако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вкл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чиш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гл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46685" marR="3909695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ъм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ора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нал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атъ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3"/>
              </a:spcBef>
              <a:buFont typeface="Calibri"/>
              <a:buChar char="-"/>
            </a:pPr>
            <a:endParaRPr sz="1200"/>
          </a:p>
          <a:p>
            <a:pPr marL="146685" marR="1779270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ш.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нес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ма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6"/>
              </a:spcBef>
              <a:buFont typeface="Calibri"/>
              <a:buChar char="-"/>
            </a:pPr>
            <a:endParaRPr sz="1200"/>
          </a:p>
          <a:p>
            <a:pPr marL="146685" marR="3653154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уча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96"/>
              </a:spcBef>
              <a:buFont typeface="Calibri"/>
              <a:buChar char="-"/>
            </a:pPr>
            <a:endParaRPr sz="1200"/>
          </a:p>
          <a:p>
            <a:pPr marL="146685" marR="3517900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аз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получ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ай С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17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93826"/>
            <a:ext cx="6216015" cy="86474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89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4"/>
              </a:spcBef>
              <a:buFont typeface="Times New Roman"/>
              <a:buChar char="—"/>
            </a:pPr>
            <a:endParaRPr sz="9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12700" marR="13970" indent="19939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Пъ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пълнен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мога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ги.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ното,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  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е…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20" dirty="0" smtClean="0">
                <a:latin typeface="Calibri"/>
                <a:cs typeface="Calibri"/>
              </a:rPr>
              <a:t>й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р 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аков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</a:t>
            </a:r>
            <a:r>
              <a:rPr sz="1400" spc="-15" dirty="0" smtClean="0">
                <a:latin typeface="Calibri"/>
                <a:cs typeface="Calibri"/>
              </a:rPr>
              <a:t>хв</a:t>
            </a:r>
            <a:r>
              <a:rPr sz="1400" spc="0" dirty="0" smtClean="0">
                <a:latin typeface="Calibri"/>
                <a:cs typeface="Calibri"/>
              </a:rPr>
              <a:t>ърли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тната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ижили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н?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ечи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о? 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ла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о?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но моя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ота.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копам,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 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коп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м.  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али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шо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а. Адвокат,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 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инче.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их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но,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т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пълня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ча: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вам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1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</a:t>
            </a:r>
            <a:r>
              <a:rPr sz="1400" spc="-2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я 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ср</a:t>
            </a:r>
            <a:r>
              <a:rPr sz="1400" spc="0" dirty="0" smtClean="0">
                <a:latin typeface="Calibri"/>
                <a:cs typeface="Calibri"/>
              </a:rPr>
              <a:t>ещата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ги.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87"/>
              </a:spcBef>
            </a:pPr>
            <a:endParaRPr sz="1100"/>
          </a:p>
          <a:p>
            <a:pPr marL="3311525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789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4"/>
              </a:spcBef>
            </a:pPr>
            <a:endParaRPr sz="1300"/>
          </a:p>
          <a:p>
            <a:pPr marL="12700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аст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ер</a:t>
            </a:r>
            <a:r>
              <a:rPr sz="1400" spc="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и!</a:t>
            </a:r>
            <a:endParaRPr sz="140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дошъ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!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ай!</a:t>
            </a:r>
            <a:endParaRPr sz="140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8669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аповя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ай!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ъгне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12700" marR="17145" lvl="1" indent="39370">
              <a:lnSpc>
                <a:spcPct val="117100"/>
              </a:lnSpc>
              <a:buFont typeface="Calibri"/>
              <a:buChar char="-"/>
              <a:tabLst>
                <a:tab pos="204470" algn="l"/>
              </a:tabLst>
            </a:pP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отвил,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ошим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ър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тво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то, па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докъде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не.</a:t>
            </a:r>
            <a:endParaRPr sz="1400">
              <a:latin typeface="Calibri"/>
              <a:cs typeface="Calibri"/>
            </a:endParaRPr>
          </a:p>
          <a:p>
            <a:pPr marL="12700" lvl="2" indent="79375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26060" algn="l"/>
              </a:tabLst>
            </a:pP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ойдохт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226060" lvl="2" indent="-134620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226060" algn="l"/>
              </a:tabLst>
            </a:pPr>
            <a:r>
              <a:rPr sz="1400" spc="0" dirty="0" smtClean="0">
                <a:latin typeface="Calibri"/>
                <a:cs typeface="Calibri"/>
              </a:rPr>
              <a:t>Пъ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ука,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м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226060" lvl="2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22606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яг</a:t>
            </a:r>
            <a:r>
              <a:rPr sz="1400" spc="0" dirty="0" smtClean="0">
                <a:latin typeface="Calibri"/>
                <a:cs typeface="Calibri"/>
              </a:rPr>
              <a:t>ахте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ело?.</a:t>
            </a:r>
            <a:endParaRPr sz="1400">
              <a:latin typeface="Calibri"/>
              <a:cs typeface="Calibri"/>
            </a:endParaRPr>
          </a:p>
          <a:p>
            <a:pPr marL="12700" marR="12700" lvl="2" indent="79375" algn="just">
              <a:lnSpc>
                <a:spcPct val="117000"/>
              </a:lnSpc>
              <a:buFont typeface="Calibri"/>
              <a:buChar char="-"/>
              <a:tabLst>
                <a:tab pos="213995" algn="l"/>
              </a:tabLst>
            </a:pP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ехме,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пона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але.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осле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ТК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-то,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ъд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ч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хме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та у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авода.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ние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гря</a:t>
            </a:r>
            <a:r>
              <a:rPr sz="1400" spc="0" dirty="0" smtClean="0">
                <a:latin typeface="Calibri"/>
                <a:cs typeface="Calibri"/>
              </a:rPr>
              <a:t>нка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1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 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канц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лар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та.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ерги дово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отата,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  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„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но“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кат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35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ю</a:t>
            </a:r>
            <a:r>
              <a:rPr sz="1400" spc="0" dirty="0" smtClean="0">
                <a:latin typeface="Calibri"/>
                <a:cs typeface="Calibri"/>
              </a:rPr>
              <a:t>чат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ъка 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йс</a:t>
            </a:r>
            <a:r>
              <a:rPr sz="1400" spc="0" dirty="0" smtClean="0">
                <a:latin typeface="Calibri"/>
                <a:cs typeface="Calibri"/>
              </a:rPr>
              <a:t>тва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</a:t>
            </a:r>
            <a:r>
              <a:rPr sz="1400" spc="-1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та.“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ака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ече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доха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апа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ент.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рн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топла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вода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тво. 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Убав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вам.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Мина 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аводо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оти.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 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 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клад.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одихме,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 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endParaRPr sz="1400">
              <a:latin typeface="Calibri"/>
              <a:cs typeface="Calibri"/>
            </a:endParaRPr>
          </a:p>
          <a:p>
            <a:pPr marL="146685" indent="-134620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 marL="12700" marR="15875">
              <a:lnSpc>
                <a:spcPct val="116399"/>
              </a:lnSpc>
              <a:spcBef>
                <a:spcPts val="15"/>
              </a:spcBef>
              <a:buFont typeface="Calibri"/>
              <a:buChar char="-"/>
              <a:tabLst>
                <a:tab pos="201295" algn="l"/>
              </a:tabLst>
            </a:pPr>
            <a:r>
              <a:rPr sz="140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оха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омче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ая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нени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„</a:t>
            </a:r>
            <a:r>
              <a:rPr sz="1400" spc="0" dirty="0" smtClean="0">
                <a:latin typeface="Calibri"/>
                <a:cs typeface="Calibri"/>
              </a:rPr>
              <a:t>Байо,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акъ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пл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щаш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лек</a:t>
            </a:r>
            <a:r>
              <a:rPr sz="1400" spc="-10" dirty="0" smtClean="0">
                <a:latin typeface="Calibri"/>
                <a:cs typeface="Calibri"/>
              </a:rPr>
              <a:t>тр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ес</a:t>
            </a:r>
            <a:r>
              <a:rPr sz="1400" spc="0" dirty="0" smtClean="0">
                <a:latin typeface="Calibri"/>
                <a:cs typeface="Calibri"/>
              </a:rPr>
              <a:t>тво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рн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ла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18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9746"/>
            <a:ext cx="6217920" cy="8686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3970" algn="just">
              <a:lnSpc>
                <a:spcPct val="117000"/>
              </a:lnSpc>
            </a:pP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ена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лиш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аш?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щината,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ива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жил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2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ме  </a:t>
            </a:r>
            <a:r>
              <a:rPr sz="1400" spc="-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2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ли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е. 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-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-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но  </a:t>
            </a:r>
            <a:r>
              <a:rPr sz="1400" spc="-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-1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подп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!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й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ната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овед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щата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т.“.Куп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апа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ента  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лном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щ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ото,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осле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2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ехвърлим 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ях</a:t>
            </a:r>
            <a:r>
              <a:rPr sz="1400" spc="0" dirty="0" smtClean="0">
                <a:latin typeface="Calibri"/>
                <a:cs typeface="Calibri"/>
              </a:rPr>
              <a:t>.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хв</a:t>
            </a:r>
            <a:r>
              <a:rPr sz="1400" spc="-10" dirty="0" smtClean="0">
                <a:latin typeface="Calibri"/>
                <a:cs typeface="Calibri"/>
              </a:rPr>
              <a:t>ър</a:t>
            </a:r>
            <a:r>
              <a:rPr sz="1400" spc="0" dirty="0" smtClean="0">
                <a:latin typeface="Calibri"/>
                <a:cs typeface="Calibri"/>
              </a:rPr>
              <a:t>лим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</a:t>
            </a:r>
            <a:r>
              <a:rPr sz="1400" spc="-15" dirty="0" smtClean="0">
                <a:latin typeface="Calibri"/>
                <a:cs typeface="Calibri"/>
              </a:rPr>
              <a:t>р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ем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Така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лихме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нта.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инавам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там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дам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12700" marR="2250440" algn="just">
              <a:lnSpc>
                <a:spcPct val="100000"/>
              </a:lnSpc>
              <a:spcBef>
                <a:spcPts val="285"/>
              </a:spcBef>
            </a:pPr>
            <a:r>
              <a:rPr sz="1400" dirty="0" smtClean="0">
                <a:latin typeface="Calibri"/>
                <a:cs typeface="Calibri"/>
              </a:rPr>
              <a:t>–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Апте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наха 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Ку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иха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кон.</a:t>
            </a:r>
            <a:endParaRPr sz="1400">
              <a:latin typeface="Calibri"/>
              <a:cs typeface="Calibri"/>
            </a:endParaRPr>
          </a:p>
          <a:p>
            <a:pPr marL="12700" marR="4631690" algn="just">
              <a:lnSpc>
                <a:spcPct val="100000"/>
              </a:lnSpc>
              <a:spcBef>
                <a:spcPts val="27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от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овиха.</a:t>
            </a:r>
            <a:endParaRPr sz="1400">
              <a:latin typeface="Calibri"/>
              <a:cs typeface="Calibri"/>
            </a:endParaRPr>
          </a:p>
          <a:p>
            <a:pPr marL="12700" marR="15240" algn="just">
              <a:lnSpc>
                <a:spcPct val="117100"/>
              </a:lnSpc>
              <a:buFont typeface="Calibri"/>
              <a:buChar char="-"/>
              <a:tabLst>
                <a:tab pos="198755" algn="l"/>
              </a:tabLst>
            </a:pP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коня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Като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върнахме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маалата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ино,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нахата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ошиха 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чуж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.</a:t>
            </a:r>
            <a:r>
              <a:rPr sz="1400" spc="0" dirty="0" smtClean="0">
                <a:latin typeface="Calibri"/>
                <a:cs typeface="Calibri"/>
              </a:rPr>
              <a:t>..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иха 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внука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аха,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 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ащат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учим.</a:t>
            </a:r>
            <a:endParaRPr sz="1400">
              <a:latin typeface="Calibri"/>
              <a:cs typeface="Calibri"/>
            </a:endParaRPr>
          </a:p>
          <a:p>
            <a:pPr marL="146685" marR="4536440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л.</a:t>
            </a:r>
            <a:endParaRPr sz="1400">
              <a:latin typeface="Calibri"/>
              <a:cs typeface="Calibri"/>
            </a:endParaRPr>
          </a:p>
          <a:p>
            <a:pPr marL="12700" marR="14604" algn="just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192405" algn="l"/>
              </a:tabLst>
            </a:pP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м.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Тоя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плик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поли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ореха.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3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ло.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им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ил</a:t>
            </a:r>
            <a:r>
              <a:rPr sz="1400" spc="0" dirty="0" smtClean="0">
                <a:latin typeface="Calibri"/>
                <a:cs typeface="Calibri"/>
              </a:rPr>
              <a:t>о 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 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Пус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ош,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лн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к. 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Ц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лата 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ала  </a:t>
            </a:r>
            <a:r>
              <a:rPr sz="1400" spc="-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опу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ла.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ладен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Цека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тя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…да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нех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ореха,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поплак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попад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ло 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ореха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12700" marR="15875" algn="just">
              <a:lnSpc>
                <a:spcPct val="100000"/>
              </a:lnSpc>
              <a:spcBef>
                <a:spcPts val="160"/>
              </a:spcBef>
            </a:pP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лушах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ай,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лко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endParaRPr sz="1400">
              <a:latin typeface="Calibri"/>
              <a:cs typeface="Calibri"/>
            </a:endParaRPr>
          </a:p>
          <a:p>
            <a:pPr marL="12700" marR="1607185" algn="just">
              <a:lnSpc>
                <a:spcPct val="100000"/>
              </a:lnSpc>
              <a:spcBef>
                <a:spcPts val="285"/>
              </a:spcBef>
            </a:pPr>
            <a:r>
              <a:rPr sz="1400" dirty="0" smtClean="0">
                <a:latin typeface="Calibri"/>
                <a:cs typeface="Calibri"/>
              </a:rPr>
              <a:t>ту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чуваш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уг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ухтел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60"/>
              </a:spcBef>
            </a:pPr>
            <a:endParaRPr sz="1100"/>
          </a:p>
          <a:p>
            <a:pPr marL="3311525" lvl="1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535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lvl="1"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lvl="1">
              <a:lnSpc>
                <a:spcPts val="1000"/>
              </a:lnSpc>
              <a:spcBef>
                <a:spcPts val="11"/>
              </a:spcBef>
              <a:buFont typeface="Times New Roman"/>
              <a:buChar char="—"/>
            </a:pPr>
            <a:endParaRPr sz="1000"/>
          </a:p>
          <a:p>
            <a:pPr marL="12700" marR="12700" indent="536575" algn="just">
              <a:lnSpc>
                <a:spcPct val="117200"/>
              </a:lnSpc>
            </a:pPr>
            <a:r>
              <a:rPr sz="1400" dirty="0" smtClean="0">
                <a:latin typeface="Calibri"/>
                <a:cs typeface="Calibri"/>
              </a:rPr>
              <a:t>Жаб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ойдох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Прав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огле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то.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оръ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тъпл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то.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ен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ът.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ака 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 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аподо</a:t>
            </a:r>
            <a:r>
              <a:rPr sz="1400" spc="-10" dirty="0" smtClean="0">
                <a:latin typeface="Calibri"/>
                <a:cs typeface="Calibri"/>
              </a:rPr>
              <a:t>зря</a:t>
            </a:r>
            <a:r>
              <a:rPr sz="1400" spc="0" dirty="0" smtClean="0">
                <a:latin typeface="Calibri"/>
                <a:cs typeface="Calibri"/>
              </a:rPr>
              <a:t>н.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моти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ът?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ил </a:t>
            </a:r>
            <a:r>
              <a:rPr sz="1400" spc="-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</a:t>
            </a:r>
            <a:r>
              <a:rPr sz="1400" spc="-2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? 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10" dirty="0" smtClean="0">
                <a:latin typeface="Calibri"/>
                <a:cs typeface="Calibri"/>
              </a:rPr>
              <a:t>ен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ели?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Ня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ели.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10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ност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 чул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дя</a:t>
            </a:r>
            <a:r>
              <a:rPr sz="1400" spc="0" dirty="0" smtClean="0">
                <a:latin typeface="Calibri"/>
                <a:cs typeface="Calibri"/>
              </a:rPr>
              <a:t>л.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нал.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ер</a:t>
            </a:r>
            <a:r>
              <a:rPr sz="1400" spc="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5"/>
              </a:spcBef>
            </a:pPr>
            <a:endParaRPr sz="1100"/>
          </a:p>
          <a:p>
            <a:pPr marL="3311525" lvl="1" indent="-442595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895350" algn="l"/>
                <a:tab pos="331152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lvl="1">
              <a:lnSpc>
                <a:spcPts val="1300"/>
              </a:lnSpc>
              <a:spcBef>
                <a:spcPts val="3"/>
              </a:spcBef>
              <a:buFont typeface="Times New Roman"/>
              <a:buChar char="—"/>
            </a:pPr>
            <a:endParaRPr sz="1300"/>
          </a:p>
          <a:p>
            <a:pPr marL="146685" marR="3747770" indent="-134620" algn="just">
              <a:lnSpc>
                <a:spcPct val="100000"/>
              </a:lnSpc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ото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и?</a:t>
            </a:r>
            <a:endParaRPr sz="1400">
              <a:latin typeface="Calibri"/>
              <a:cs typeface="Calibri"/>
            </a:endParaRPr>
          </a:p>
          <a:p>
            <a:pPr marL="12700" marR="18415" algn="just">
              <a:lnSpc>
                <a:spcPct val="117200"/>
              </a:lnSpc>
              <a:buFont typeface="Calibri"/>
              <a:buChar char="-"/>
              <a:tabLst>
                <a:tab pos="153035" algn="l"/>
              </a:tabLst>
            </a:pP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иг</a:t>
            </a:r>
            <a:r>
              <a:rPr sz="1400" spc="0" dirty="0" smtClean="0">
                <a:latin typeface="Calibri"/>
                <a:cs typeface="Calibri"/>
              </a:rPr>
              <a:t>наха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-10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айо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 </a:t>
            </a:r>
            <a:r>
              <a:rPr sz="1400" spc="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Пр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виха 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огле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ах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коня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ажа.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19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906017"/>
            <a:ext cx="6216650" cy="87312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3507104" algn="just">
              <a:lnSpc>
                <a:spcPct val="100000"/>
              </a:lnSpc>
              <a:buFont typeface="Calibri"/>
              <a:buChar char="-"/>
              <a:tabLst>
                <a:tab pos="107314" algn="l"/>
              </a:tabLst>
            </a:pPr>
            <a:r>
              <a:rPr sz="1400" dirty="0" smtClean="0">
                <a:latin typeface="Calibri"/>
                <a:cs typeface="Calibri"/>
              </a:rPr>
              <a:t>Като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ваха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 marL="146685" marR="2570480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 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Венцото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репал.</a:t>
            </a:r>
            <a:endParaRPr sz="1400">
              <a:latin typeface="Calibri"/>
              <a:cs typeface="Calibri"/>
            </a:endParaRPr>
          </a:p>
          <a:p>
            <a:pPr marL="146685" marR="953135" indent="-134620" algn="just">
              <a:lnSpc>
                <a:spcPct val="100000"/>
              </a:lnSpc>
              <a:spcBef>
                <a:spcPts val="285"/>
              </a:spcBef>
              <a:buFont typeface="Calibri"/>
              <a:buChar char="-"/>
              <a:tabLst>
                <a:tab pos="146685" algn="l"/>
              </a:tabLst>
            </a:pP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овен.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2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Венцото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ил.</a:t>
            </a:r>
            <a:endParaRPr sz="1400">
              <a:latin typeface="Calibri"/>
              <a:cs typeface="Calibri"/>
            </a:endParaRPr>
          </a:p>
          <a:p>
            <a:pPr marL="12700" marR="14604" algn="just">
              <a:lnSpc>
                <a:spcPts val="1970"/>
              </a:lnSpc>
              <a:spcBef>
                <a:spcPts val="100"/>
              </a:spcBef>
              <a:buFont typeface="Calibri"/>
              <a:buChar char="-"/>
              <a:tabLst>
                <a:tab pos="217170" algn="l"/>
              </a:tabLst>
            </a:pP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кажем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нахме  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капанчет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ъде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Като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бр</a:t>
            </a:r>
            <a:r>
              <a:rPr sz="1400" spc="0" dirty="0" smtClean="0">
                <a:latin typeface="Calibri"/>
                <a:cs typeface="Calibri"/>
              </a:rPr>
              <a:t>ахме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коня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оша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ата </a:t>
            </a:r>
            <a:r>
              <a:rPr sz="1400" spc="-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поч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не,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ох  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ъчма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</a:t>
            </a:r>
            <a:r>
              <a:rPr sz="1400" spc="-1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отмор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м.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дн</a:t>
            </a:r>
            <a:r>
              <a:rPr sz="1400" spc="0" dirty="0" smtClean="0">
                <a:latin typeface="Calibri"/>
                <a:cs typeface="Calibri"/>
              </a:rPr>
              <a:t>о 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чух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гюр</a:t>
            </a:r>
            <a:r>
              <a:rPr sz="1400" spc="0" dirty="0" smtClean="0">
                <a:latin typeface="Calibri"/>
                <a:cs typeface="Calibri"/>
              </a:rPr>
              <a:t>улти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ь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ув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нье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чах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endParaRPr sz="1400">
              <a:latin typeface="Calibri"/>
              <a:cs typeface="Calibri"/>
            </a:endParaRPr>
          </a:p>
          <a:p>
            <a:pPr marL="12700" marR="17145" algn="just">
              <a:lnSpc>
                <a:spcPct val="100000"/>
              </a:lnSpc>
              <a:spcBef>
                <a:spcPts val="160"/>
              </a:spcBef>
            </a:pPr>
            <a:r>
              <a:rPr sz="140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Гле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коня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оснал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ака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елио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ъв.</a:t>
            </a:r>
            <a:endParaRPr sz="1400">
              <a:latin typeface="Calibri"/>
              <a:cs typeface="Calibri"/>
            </a:endParaRPr>
          </a:p>
          <a:p>
            <a:pPr marL="12700" marR="13335" algn="just">
              <a:lnSpc>
                <a:spcPct val="117000"/>
              </a:lnSpc>
              <a:spcBef>
                <a:spcPts val="5"/>
              </a:spcBef>
            </a:pPr>
            <a:r>
              <a:rPr sz="1400" dirty="0" smtClean="0">
                <a:latin typeface="Calibri"/>
                <a:cs typeface="Calibri"/>
              </a:rPr>
              <a:t>А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тане  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току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уполь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ше   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 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Мъчи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живот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ото.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 помо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нем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тане,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ех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лав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ку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алим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той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еп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еп</a:t>
            </a:r>
            <a:r>
              <a:rPr sz="1400" spc="-10" dirty="0" smtClean="0">
                <a:latin typeface="Calibri"/>
                <a:cs typeface="Calibri"/>
              </a:rPr>
              <a:t>ер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отпу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лава.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мъчи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м. Не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жах,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ач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ипах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ова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толи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а..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ака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ака ще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мъчи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400" dirty="0" smtClean="0">
                <a:latin typeface="Calibri"/>
                <a:cs typeface="Calibri"/>
              </a:rPr>
              <a:t>-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ум</a:t>
            </a:r>
            <a:r>
              <a:rPr sz="1400" spc="-10" dirty="0" smtClean="0">
                <a:latin typeface="Calibri"/>
                <a:cs typeface="Calibri"/>
              </a:rPr>
              <a:t>ря</a:t>
            </a:r>
            <a:r>
              <a:rPr sz="1400" spc="0" dirty="0" smtClean="0">
                <a:latin typeface="Calibri"/>
                <a:cs typeface="Calibri"/>
              </a:rPr>
              <a:t>л,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в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та. Мол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во?.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4"/>
              </a:spcBef>
            </a:pPr>
            <a:endParaRPr sz="1200"/>
          </a:p>
          <a:p>
            <a:pPr marL="355600" indent="-228600">
              <a:lnSpc>
                <a:spcPct val="1000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Е,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Начални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86"/>
              </a:spcBef>
              <a:buFont typeface="Times New Roman"/>
              <a:buChar char="-"/>
            </a:pPr>
            <a:endParaRPr sz="1200"/>
          </a:p>
          <a:p>
            <a:pPr marL="355600" indent="-228600">
              <a:lnSpc>
                <a:spcPct val="1000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Какъв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ж?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Цели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ъв. Да 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фа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ова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и каня?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1"/>
              </a:spcBef>
              <a:buFont typeface="Times New Roman"/>
              <a:buChar char="-"/>
            </a:pPr>
            <a:endParaRPr sz="1200"/>
          </a:p>
          <a:p>
            <a:pPr marL="355600" indent="-228600">
              <a:lnSpc>
                <a:spcPct val="1000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С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наръ</a:t>
            </a:r>
            <a:r>
              <a:rPr sz="1400" spc="-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ото.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Кой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тото?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ъгал 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394970" indent="-268605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94970" algn="l"/>
              </a:tabLst>
            </a:pPr>
            <a:r>
              <a:rPr sz="140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тото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на</a:t>
            </a:r>
            <a:r>
              <a:rPr sz="1400" spc="-1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55600" marR="18415" indent="-228600">
              <a:lnSpc>
                <a:spcPct val="1171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повеч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ай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ерг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о,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ледоват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лит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ажа,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тото. 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ипвай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повеч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0" marR="12700">
              <a:lnSpc>
                <a:spcPts val="1970"/>
              </a:lnSpc>
              <a:spcBef>
                <a:spcPts val="100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Нача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б че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плачем,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под. Мно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ми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на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ало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Немам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ота,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ошиха</a:t>
            </a:r>
            <a:endParaRPr sz="14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  <a:spcBef>
                <a:spcPts val="175"/>
              </a:spcBef>
            </a:pPr>
            <a:r>
              <a:rPr sz="140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чуж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на,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ум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внука 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одина 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воро.</a:t>
            </a:r>
            <a:endParaRPr sz="1400">
              <a:latin typeface="Calibri"/>
              <a:cs typeface="Calibri"/>
            </a:endParaRPr>
          </a:p>
          <a:p>
            <a:pPr marL="127000" marR="15875">
              <a:lnSpc>
                <a:spcPct val="116799"/>
              </a:lnSpc>
              <a:spcBef>
                <a:spcPts val="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ах. 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млад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яс</a:t>
            </a:r>
            <a:r>
              <a:rPr sz="1400" spc="0" dirty="0" smtClean="0">
                <a:latin typeface="Calibri"/>
                <a:cs typeface="Calibri"/>
              </a:rPr>
              <a:t>но. К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тана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нукъ</a:t>
            </a:r>
            <a:r>
              <a:rPr sz="1400" spc="-2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овете 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ора?</a:t>
            </a:r>
            <a:endParaRPr sz="1400">
              <a:latin typeface="Calibri"/>
              <a:cs typeface="Calibri"/>
            </a:endParaRPr>
          </a:p>
          <a:p>
            <a:pPr marL="127000" marR="493395">
              <a:lnSpc>
                <a:spcPts val="1980"/>
              </a:lnSpc>
              <a:spcBef>
                <a:spcPts val="100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Ти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Твои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аваха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ки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оти. 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чул,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твоя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ота. Много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850"/>
              </a:lnSpc>
              <a:spcBef>
                <a:spcPts val="22"/>
              </a:spcBef>
            </a:pPr>
            <a:endParaRPr sz="850"/>
          </a:p>
          <a:p>
            <a:pPr marL="12700" marR="14604" indent="118745" algn="just">
              <a:lnSpc>
                <a:spcPct val="116900"/>
              </a:lnSpc>
            </a:pPr>
            <a:r>
              <a:rPr sz="1400" dirty="0" smtClean="0">
                <a:latin typeface="Calibri"/>
                <a:cs typeface="Calibri"/>
              </a:rPr>
              <a:t>Има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тб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маалата.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ио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ин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2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 му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и.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Голе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тб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вам.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Убаво,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ия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се м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ъкна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зс</a:t>
            </a:r>
            <a:r>
              <a:rPr sz="1400" spc="0" dirty="0" smtClean="0">
                <a:latin typeface="Calibri"/>
                <a:cs typeface="Calibri"/>
              </a:rPr>
              <a:t>ипа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5" dirty="0" smtClean="0">
                <a:latin typeface="Calibri"/>
                <a:cs typeface="Calibri"/>
              </a:rPr>
              <a:t>ъ</a:t>
            </a:r>
            <a:r>
              <a:rPr sz="1400" spc="0" dirty="0" smtClean="0">
                <a:latin typeface="Calibri"/>
                <a:cs typeface="Calibri"/>
              </a:rPr>
              <a:t>жд,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Като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дъждо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иа А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ос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калта,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еш 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оз</a:t>
            </a:r>
            <a:r>
              <a:rPr sz="1400" spc="0" dirty="0" smtClean="0">
                <a:latin typeface="Calibri"/>
                <a:cs typeface="Calibri"/>
              </a:rPr>
              <a:t>нае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чаха   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20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100" y="867826"/>
            <a:ext cx="6216015" cy="87649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6510" algn="just">
              <a:lnSpc>
                <a:spcPct val="117900"/>
              </a:lnSpc>
            </a:pPr>
            <a:r>
              <a:rPr sz="140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дой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еха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ователи,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леда</a:t>
            </a:r>
            <a:r>
              <a:rPr sz="1400" spc="-1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иха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що,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ов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ко</a:t>
            </a:r>
            <a:r>
              <a:rPr sz="1400" spc="0" dirty="0" smtClean="0">
                <a:latin typeface="Calibri"/>
                <a:cs typeface="Calibri"/>
              </a:rPr>
              <a:t>й ни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не</a:t>
            </a:r>
            <a:r>
              <a:rPr sz="1400" spc="-5" dirty="0" smtClean="0">
                <a:latin typeface="Calibri"/>
                <a:cs typeface="Calibri"/>
              </a:rPr>
              <a:t> 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ел.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34"/>
              </a:spcBef>
            </a:pPr>
            <a:endParaRPr sz="950"/>
          </a:p>
          <a:p>
            <a:pPr marL="12700" marR="14604" indent="39370" algn="just">
              <a:lnSpc>
                <a:spcPct val="117100"/>
              </a:lnSpc>
            </a:pPr>
            <a:r>
              <a:rPr sz="1400" dirty="0" smtClean="0">
                <a:latin typeface="Calibri"/>
                <a:cs typeface="Calibri"/>
              </a:rPr>
              <a:t>На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ут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инта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гр</a:t>
            </a:r>
            <a:r>
              <a:rPr sz="1400" spc="0" dirty="0" smtClean="0">
                <a:latin typeface="Calibri"/>
                <a:cs typeface="Calibri"/>
              </a:rPr>
              <a:t>ъм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лава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-10" dirty="0" smtClean="0">
                <a:latin typeface="Calibri"/>
                <a:cs typeface="Calibri"/>
              </a:rPr>
              <a:t> В</a:t>
            </a:r>
            <a:r>
              <a:rPr sz="1400" spc="0" dirty="0" smtClean="0">
                <a:latin typeface="Calibri"/>
                <a:cs typeface="Calibri"/>
              </a:rPr>
              <a:t>нукът 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ъл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ледоват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лите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нал,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наму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Цела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ощ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иби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 оти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ъл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как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ло.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дох</a:t>
            </a:r>
            <a:r>
              <a:rPr sz="1400" spc="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м.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пу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наха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о.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Адвоката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ви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пл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кал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а. 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ед  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 каже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ну</a:t>
            </a:r>
            <a:r>
              <a:rPr sz="1400" spc="-10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. Научили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-10" dirty="0" smtClean="0">
                <a:latin typeface="Calibri"/>
                <a:cs typeface="Calibri"/>
              </a:rPr>
              <a:t>ор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го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подхвърли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да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каже, че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той е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ил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отата.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Тоя 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ж,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2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ото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ъга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нто</a:t>
            </a:r>
            <a:r>
              <a:rPr sz="1400" spc="35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доха ми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на м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72"/>
              </a:spcBef>
            </a:pPr>
            <a:endParaRPr sz="1200"/>
          </a:p>
          <a:p>
            <a:pPr marL="127000">
              <a:lnSpc>
                <a:spcPct val="1000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 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уш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не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ам.</a:t>
            </a:r>
            <a:endParaRPr sz="1400">
              <a:latin typeface="Calibri"/>
              <a:cs typeface="Calibri"/>
            </a:endParaRPr>
          </a:p>
          <a:p>
            <a:pPr marL="127000" marR="655955">
              <a:lnSpc>
                <a:spcPct val="1171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По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ед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кажем. У 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вора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ж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елио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ък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Менд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й..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7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Менд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леева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бл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каже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Така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пиле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млеко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чу</a:t>
            </a:r>
            <a:r>
              <a:rPr sz="1400" spc="-5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ун,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д ,</a:t>
            </a:r>
            <a:endParaRPr sz="1400">
              <a:latin typeface="Calibri"/>
              <a:cs typeface="Calibri"/>
            </a:endParaRPr>
          </a:p>
          <a:p>
            <a:pPr marL="127000" marR="12700" algn="just">
              <a:lnSpc>
                <a:spcPct val="117000"/>
              </a:lnSpc>
            </a:pPr>
            <a:r>
              <a:rPr sz="140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инк,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ду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лато,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жи 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нто  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или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ор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и.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върв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ъш ве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али.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 </a:t>
            </a:r>
            <a:r>
              <a:rPr sz="1400" spc="-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-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75" dirty="0" smtClean="0">
                <a:latin typeface="Calibri"/>
                <a:cs typeface="Calibri"/>
              </a:rPr>
              <a:t> </a:t>
            </a:r>
            <a:r>
              <a:rPr sz="1400" spc="-2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Като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он</a:t>
            </a:r>
            <a:r>
              <a:rPr sz="1400" spc="0" dirty="0" smtClean="0">
                <a:latin typeface="Calibri"/>
                <a:cs typeface="Calibri"/>
              </a:rPr>
              <a:t>апили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тб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наму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л.  </a:t>
            </a:r>
            <a:r>
              <a:rPr sz="1400" spc="-9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тоя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нож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ъс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тп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чатъц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каш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каже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0" marR="14604">
              <a:lnSpc>
                <a:spcPct val="117000"/>
              </a:lnSpc>
              <a:spcBef>
                <a:spcPts val="5"/>
              </a:spcBef>
              <a:buFont typeface="Times New Roman"/>
              <a:buChar char="-"/>
              <a:tabLst>
                <a:tab pos="355600" algn="l"/>
                <a:tab pos="2870200" algn="l"/>
                <a:tab pos="4725670" algn="l"/>
                <a:tab pos="5293360" algn="l"/>
              </a:tabLst>
            </a:pPr>
            <a:r>
              <a:rPr sz="1400" dirty="0" smtClean="0">
                <a:latin typeface="Calibri"/>
                <a:cs typeface="Calibri"/>
              </a:rPr>
              <a:t>Така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етели,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ой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ал. 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репч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л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-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пов</a:t>
            </a:r>
            <a:r>
              <a:rPr sz="1400" spc="-10" dirty="0" smtClean="0">
                <a:latin typeface="Calibri"/>
                <a:cs typeface="Calibri"/>
              </a:rPr>
              <a:t>яр</a:t>
            </a:r>
            <a:r>
              <a:rPr sz="1400" spc="0" dirty="0" smtClean="0">
                <a:latin typeface="Calibri"/>
                <a:cs typeface="Calibri"/>
              </a:rPr>
              <a:t>вали	му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бр</a:t>
            </a:r>
            <a:r>
              <a:rPr sz="1400" spc="0" dirty="0" smtClean="0">
                <a:latin typeface="Calibri"/>
                <a:cs typeface="Calibri"/>
              </a:rPr>
              <a:t>ал</a:t>
            </a:r>
            <a:r>
              <a:rPr sz="1400" spc="-1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ад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оката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а,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	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осъд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т,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малко </a:t>
            </a:r>
            <a:r>
              <a:rPr sz="1400" spc="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то	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ащитав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л,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ал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 </a:t>
            </a:r>
            <a:r>
              <a:rPr sz="1400" spc="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нал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, 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нам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 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оку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ора 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7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 чак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5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на?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ина.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dirty="0" smtClean="0">
                <a:latin typeface="Calibri"/>
                <a:cs typeface="Calibri"/>
              </a:rPr>
              <a:t>Хубава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Ос</a:t>
            </a:r>
            <a:r>
              <a:rPr sz="1400" spc="0" dirty="0" smtClean="0">
                <a:latin typeface="Calibri"/>
                <a:cs typeface="Calibri"/>
              </a:rPr>
              <a:t>ем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ора.</a:t>
            </a:r>
            <a:endParaRPr sz="1400">
              <a:latin typeface="Calibri"/>
              <a:cs typeface="Calibri"/>
            </a:endParaRPr>
          </a:p>
          <a:p>
            <a:pPr marL="127000" marR="798830">
              <a:lnSpc>
                <a:spcPct val="117100"/>
              </a:lnSpc>
              <a:buFont typeface="Times New Roman"/>
              <a:buChar char="-"/>
              <a:tabLst>
                <a:tab pos="355600" algn="l"/>
              </a:tabLst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Адвоката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ната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ле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е на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ат 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ал.</a:t>
            </a:r>
            <a:endParaRPr sz="1400">
              <a:latin typeface="Calibri"/>
              <a:cs typeface="Calibri"/>
            </a:endParaRPr>
          </a:p>
          <a:p>
            <a:pPr marL="355600" indent="-228600">
              <a:lnSpc>
                <a:spcPct val="100000"/>
              </a:lnSpc>
              <a:spcBef>
                <a:spcPts val="275"/>
              </a:spcBef>
              <a:buFont typeface="Times New Roman"/>
              <a:buChar char="-"/>
              <a:tabLst>
                <a:tab pos="355600" algn="l"/>
              </a:tabLst>
            </a:pP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ел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тв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z="1100" dirty="0" smtClean="0">
                <a:latin typeface="Times New Roman"/>
                <a:cs typeface="Times New Roman"/>
              </a:rPr>
              <a:t>21</a:t>
            </a:fld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7704" y="869532"/>
            <a:ext cx="6099810" cy="3766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007744">
              <a:lnSpc>
                <a:spcPct val="117100"/>
              </a:lnSpc>
              <a:buFont typeface="Times New Roman"/>
              <a:buChar char="-"/>
              <a:tabLst>
                <a:tab pos="240665" algn="l"/>
              </a:tabLst>
            </a:pPr>
            <a:r>
              <a:rPr sz="1400" dirty="0" smtClean="0">
                <a:latin typeface="Calibri"/>
                <a:cs typeface="Calibri"/>
              </a:rPr>
              <a:t>Той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лежал. 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нах</a:t>
            </a:r>
            <a:r>
              <a:rPr sz="1400" spc="-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осъдат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1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-</a:t>
            </a:r>
            <a:r>
              <a:rPr sz="1400" spc="-5" dirty="0" smtClean="0">
                <a:latin typeface="Calibri"/>
                <a:cs typeface="Calibri"/>
              </a:rPr>
              <a:t> т</a:t>
            </a:r>
            <a:r>
              <a:rPr sz="1400" spc="0" dirty="0" smtClean="0">
                <a:latin typeface="Calibri"/>
                <a:cs typeface="Calibri"/>
              </a:rPr>
              <a:t>ой 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241300" marR="3956050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Блаж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ующи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 marL="241300" marR="2528570" indent="-228600" algn="just">
              <a:lnSpc>
                <a:spcPct val="100000"/>
              </a:lnSpc>
              <a:spcBef>
                <a:spcPts val="27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 си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лу</a:t>
            </a:r>
            <a:r>
              <a:rPr sz="1400" spc="5" dirty="0" smtClean="0">
                <a:latin typeface="Calibri"/>
                <a:cs typeface="Calibri"/>
              </a:rPr>
              <a:t>ж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ото.</a:t>
            </a:r>
            <a:endParaRPr sz="1400">
              <a:latin typeface="Calibri"/>
              <a:cs typeface="Calibri"/>
            </a:endParaRPr>
          </a:p>
          <a:p>
            <a:pPr marL="241300" marR="4737735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ащо чак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а?</a:t>
            </a:r>
            <a:endParaRPr sz="1400">
              <a:latin typeface="Calibri"/>
              <a:cs typeface="Calibri"/>
            </a:endParaRPr>
          </a:p>
          <a:p>
            <a:pPr marL="241300" marR="630555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Венцо</a:t>
            </a:r>
            <a:r>
              <a:rPr sz="1400" spc="-1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пет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-1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напус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12700" marR="15240" algn="just">
              <a:lnSpc>
                <a:spcPct val="116900"/>
              </a:lnSpc>
              <a:spcBef>
                <a:spcPts val="5"/>
              </a:spcBef>
            </a:pPr>
            <a:r>
              <a:rPr sz="1400" dirty="0" smtClean="0">
                <a:latin typeface="Calibri"/>
                <a:cs typeface="Calibri"/>
              </a:rPr>
              <a:t>той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леда.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ве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ец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му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навър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иха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мнай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ет</a:t>
            </a:r>
            <a:r>
              <a:rPr sz="1400" spc="9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одини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могат</a:t>
            </a:r>
            <a:r>
              <a:rPr sz="1400" spc="10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ижат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-ма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Венцото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пъ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обещ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25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та.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Беха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или 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ще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даде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хубав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ц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къща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куп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241300" marR="3126740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лка 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кокош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а.</a:t>
            </a:r>
            <a:endParaRPr sz="1400">
              <a:latin typeface="Calibri"/>
              <a:cs typeface="Calibri"/>
            </a:endParaRPr>
          </a:p>
          <a:p>
            <a:pPr marL="241300" marR="761365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з</a:t>
            </a:r>
            <a:r>
              <a:rPr sz="1400" spc="0" dirty="0" smtClean="0">
                <a:latin typeface="Calibri"/>
                <a:cs typeface="Calibri"/>
              </a:rPr>
              <a:t>нам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Венцото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изп</a:t>
            </a:r>
            <a:r>
              <a:rPr sz="1400" spc="5" dirty="0" smtClean="0">
                <a:latin typeface="Calibri"/>
                <a:cs typeface="Calibri"/>
              </a:rPr>
              <a:t>ъ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нил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щани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л е</a:t>
            </a:r>
            <a:endParaRPr sz="1400">
              <a:latin typeface="Calibri"/>
              <a:cs typeface="Calibri"/>
            </a:endParaRPr>
          </a:p>
          <a:p>
            <a:pPr marL="12700" marR="12700">
              <a:lnSpc>
                <a:spcPct val="116399"/>
              </a:lnSpc>
              <a:spcBef>
                <a:spcPts val="10"/>
              </a:spcBef>
            </a:pPr>
            <a:r>
              <a:rPr sz="1400" dirty="0" smtClean="0">
                <a:latin typeface="Calibri"/>
                <a:cs typeface="Calibri"/>
              </a:rPr>
              <a:t>моме</a:t>
            </a:r>
            <a:r>
              <a:rPr sz="1400" spc="-5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10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ни.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е,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ело</a:t>
            </a:r>
            <a:r>
              <a:rPr sz="1400" spc="9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мн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8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8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къде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елата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па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</a:t>
            </a:r>
            <a:r>
              <a:rPr sz="1400" spc="1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т.</a:t>
            </a:r>
            <a:endParaRPr sz="1400">
              <a:latin typeface="Calibri"/>
              <a:cs typeface="Calibri"/>
            </a:endParaRPr>
          </a:p>
          <a:p>
            <a:pPr marL="241300" marR="3693795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кой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уду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ма?</a:t>
            </a:r>
            <a:endParaRPr sz="1400">
              <a:latin typeface="Calibri"/>
              <a:cs typeface="Calibri"/>
            </a:endParaRPr>
          </a:p>
          <a:p>
            <a:pPr marL="241300" marR="970915" indent="-228600" algn="just">
              <a:lnSpc>
                <a:spcPct val="100000"/>
              </a:lnSpc>
              <a:spcBef>
                <a:spcPts val="285"/>
              </a:spcBef>
              <a:buFont typeface="Times New Roman"/>
              <a:buChar char="-"/>
              <a:tabLst>
                <a:tab pos="241300" algn="l"/>
              </a:tabLst>
            </a:pPr>
            <a:r>
              <a:rPr sz="1400" spc="0" dirty="0" smtClean="0">
                <a:latin typeface="Calibri"/>
                <a:cs typeface="Calibri"/>
              </a:rPr>
              <a:t>Ние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аме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акони,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Нача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…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тя</a:t>
            </a:r>
            <a:r>
              <a:rPr sz="1400" spc="0" dirty="0" smtClean="0">
                <a:latin typeface="Calibri"/>
                <a:cs typeface="Calibri"/>
              </a:rPr>
              <a:t>ха,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укаха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704" y="4650866"/>
            <a:ext cx="619760" cy="235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вк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аха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1903" y="4650866"/>
            <a:ext cx="5318125" cy="2355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Calibri"/>
                <a:cs typeface="Calibri"/>
              </a:rPr>
              <a:t>у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-15" dirty="0" smtClean="0">
                <a:latin typeface="Calibri"/>
                <a:cs typeface="Calibri"/>
              </a:rPr>
              <a:t>у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им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ат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ха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3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 </a:t>
            </a:r>
            <a:r>
              <a:rPr sz="1400" spc="-105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-15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чиняваш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те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100" y="4899532"/>
            <a:ext cx="6214745" cy="3070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0">
              <a:lnSpc>
                <a:spcPct val="100000"/>
              </a:lnSpc>
            </a:pP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акони,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аваш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дъ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во 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ен.</a:t>
            </a:r>
            <a:endParaRPr sz="14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  <a:spcBef>
                <a:spcPts val="285"/>
              </a:spcBef>
              <a:tabLst>
                <a:tab pos="35560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-	</a:t>
            </a:r>
            <a:r>
              <a:rPr sz="1400" dirty="0" smtClean="0">
                <a:latin typeface="Calibri"/>
                <a:cs typeface="Calibri"/>
              </a:rPr>
              <a:t>Я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но,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о.</a:t>
            </a:r>
            <a:endParaRPr sz="1400">
              <a:latin typeface="Calibri"/>
              <a:cs typeface="Calibri"/>
            </a:endParaRPr>
          </a:p>
          <a:p>
            <a:pPr marL="12700" marR="13335" indent="79375" algn="just">
              <a:lnSpc>
                <a:spcPct val="116900"/>
              </a:lnSpc>
              <a:spcBef>
                <a:spcPts val="5"/>
              </a:spcBef>
            </a:pPr>
            <a:r>
              <a:rPr sz="1400" dirty="0" smtClean="0">
                <a:latin typeface="Calibri"/>
                <a:cs typeface="Calibri"/>
              </a:rPr>
              <a:t>-    </a:t>
            </a:r>
            <a:r>
              <a:rPr sz="1400" spc="-1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ва</a:t>
            </a:r>
            <a:r>
              <a:rPr sz="1400" spc="-5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1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енцото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пак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вил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2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ъв </a:t>
            </a:r>
            <a:r>
              <a:rPr sz="1400" spc="-15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олу</a:t>
            </a:r>
            <a:r>
              <a:rPr sz="1400" spc="-10" dirty="0" smtClean="0">
                <a:latin typeface="Calibri"/>
                <a:cs typeface="Calibri"/>
              </a:rPr>
              <a:t>мл</a:t>
            </a:r>
            <a:r>
              <a:rPr sz="1400" spc="0" dirty="0" smtClean="0">
                <a:latin typeface="Calibri"/>
                <a:cs typeface="Calibri"/>
              </a:rPr>
              <a:t>ък,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6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латил</a:t>
            </a:r>
            <a:r>
              <a:rPr sz="1400" spc="1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под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ал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к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ж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атова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оти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кон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лаш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.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това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кажем,</a:t>
            </a:r>
            <a:r>
              <a:rPr sz="1400" spc="5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ама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аха</a:t>
            </a:r>
            <a:r>
              <a:rPr sz="1400" spc="6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ъде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r>
              <a:rPr sz="1400" spc="7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Не</a:t>
            </a:r>
            <a:r>
              <a:rPr sz="1400" spc="6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м пи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мовен На</a:t>
            </a:r>
            <a:r>
              <a:rPr sz="1400" spc="-15" dirty="0" smtClean="0">
                <a:latin typeface="Calibri"/>
                <a:cs typeface="Calibri"/>
              </a:rPr>
              <a:t>ч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л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</a:t>
            </a:r>
            <a:r>
              <a:rPr sz="1400" spc="5" dirty="0" smtClean="0">
                <a:latin typeface="Calibri"/>
                <a:cs typeface="Calibri"/>
              </a:rPr>
              <a:t>л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ти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10" dirty="0" smtClean="0">
                <a:latin typeface="Calibri"/>
                <a:cs typeface="Calibri"/>
              </a:rPr>
              <a:t> г</a:t>
            </a:r>
            <a:r>
              <a:rPr sz="1400" spc="0" dirty="0" smtClean="0">
                <a:latin typeface="Calibri"/>
                <a:cs typeface="Calibri"/>
              </a:rPr>
              <a:t>о напиш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мое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5" dirty="0" smtClean="0">
                <a:latin typeface="Calibri"/>
                <a:cs typeface="Calibri"/>
              </a:rPr>
              <a:t>м</a:t>
            </a:r>
            <a:r>
              <a:rPr sz="1400" spc="0" dirty="0" smtClean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  <a:p>
            <a:pPr marL="456565" algn="ctr">
              <a:lnSpc>
                <a:spcPct val="100000"/>
              </a:lnSpc>
              <a:spcBef>
                <a:spcPts val="190"/>
              </a:spcBef>
              <a:tabLst>
                <a:tab pos="89852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14"/>
              </a:spcBef>
            </a:pPr>
            <a:endParaRPr sz="1000"/>
          </a:p>
          <a:p>
            <a:pPr marL="12700" marR="12700" algn="just">
              <a:lnSpc>
                <a:spcPct val="117400"/>
              </a:lnSpc>
            </a:pP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лед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я</a:t>
            </a:r>
            <a:r>
              <a:rPr sz="1400" spc="0" dirty="0" smtClean="0">
                <a:latin typeface="Calibri"/>
                <a:cs typeface="Calibri"/>
              </a:rPr>
              <a:t>лата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Бай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рг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ос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ана</a:t>
            </a:r>
            <a:r>
              <a:rPr sz="1400" spc="-10" dirty="0" smtClean="0">
                <a:latin typeface="Calibri"/>
                <a:cs typeface="Calibri"/>
              </a:rPr>
              <a:t>х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два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до</a:t>
            </a:r>
            <a:r>
              <a:rPr sz="1400" spc="4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10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л</a:t>
            </a:r>
            <a:r>
              <a:rPr sz="1400" spc="-10" dirty="0" smtClean="0">
                <a:latin typeface="Calibri"/>
                <a:cs typeface="Calibri"/>
              </a:rPr>
              <a:t>ун</a:t>
            </a:r>
            <a:r>
              <a:rPr sz="1400" spc="0" dirty="0" smtClean="0">
                <a:latin typeface="Calibri"/>
                <a:cs typeface="Calibri"/>
              </a:rPr>
              <a:t>ощ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от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-15" dirty="0" smtClean="0">
                <a:latin typeface="Calibri"/>
                <a:cs typeface="Calibri"/>
              </a:rPr>
              <a:t>п</a:t>
            </a:r>
            <a:r>
              <a:rPr sz="1400" spc="0" dirty="0" smtClean="0">
                <a:latin typeface="Calibri"/>
                <a:cs typeface="Calibri"/>
              </a:rPr>
              <a:t>ърв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я</a:t>
            </a:r>
            <a:r>
              <a:rPr sz="1400" spc="4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ми</a:t>
            </a:r>
            <a:r>
              <a:rPr sz="1400" spc="5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</a:t>
            </a:r>
            <a:r>
              <a:rPr sz="1400" spc="-1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ка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пенс</a:t>
            </a:r>
            <a:r>
              <a:rPr sz="1400" spc="-10" dirty="0" smtClean="0">
                <a:latin typeface="Calibri"/>
                <a:cs typeface="Calibri"/>
              </a:rPr>
              <a:t>ио</a:t>
            </a:r>
            <a:r>
              <a:rPr sz="1400" spc="0" dirty="0" smtClean="0">
                <a:latin typeface="Calibri"/>
                <a:cs typeface="Calibri"/>
              </a:rPr>
              <a:t>нер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ове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в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13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ц</a:t>
            </a:r>
            <a:r>
              <a:rPr sz="1400" spc="0" dirty="0" smtClean="0">
                <a:latin typeface="Calibri"/>
                <a:cs typeface="Calibri"/>
              </a:rPr>
              <a:t>еня,</a:t>
            </a:r>
            <a:r>
              <a:rPr sz="1400" spc="114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5" dirty="0" smtClean="0">
                <a:latin typeface="Calibri"/>
                <a:cs typeface="Calibri"/>
              </a:rPr>
              <a:t>в</a:t>
            </a:r>
            <a:r>
              <a:rPr sz="1400" spc="0" dirty="0" smtClean="0">
                <a:latin typeface="Calibri"/>
                <a:cs typeface="Calibri"/>
              </a:rPr>
              <a:t>ам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ли</a:t>
            </a:r>
            <a:r>
              <a:rPr sz="1400" spc="1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ча</a:t>
            </a:r>
            <a:r>
              <a:rPr sz="1400" spc="-5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тни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,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ут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1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ото отво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1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ашо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0" dirty="0" smtClean="0">
                <a:latin typeface="Calibri"/>
                <a:cs typeface="Calibri"/>
              </a:rPr>
              <a:t>т</a:t>
            </a:r>
            <a:r>
              <a:rPr sz="1400" spc="-2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да да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 п</a:t>
            </a:r>
            <a:r>
              <a:rPr sz="1400" spc="5" dirty="0" smtClean="0">
                <a:latin typeface="Calibri"/>
                <a:cs typeface="Calibri"/>
              </a:rPr>
              <a:t>о</a:t>
            </a:r>
            <a:r>
              <a:rPr sz="1400" spc="-10" dirty="0" smtClean="0">
                <a:latin typeface="Calibri"/>
                <a:cs typeface="Calibri"/>
              </a:rPr>
              <a:t>ръ</a:t>
            </a:r>
            <a:r>
              <a:rPr sz="1400" spc="0" dirty="0" smtClean="0">
                <a:latin typeface="Calibri"/>
                <a:cs typeface="Calibri"/>
              </a:rPr>
              <a:t>чам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ич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ля.</a:t>
            </a:r>
            <a:r>
              <a:rPr sz="1400" spc="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 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ля, да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пия ли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щ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на,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или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да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на 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ез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ма</a:t>
            </a:r>
            <a:r>
              <a:rPr sz="1400" spc="-10" dirty="0" smtClean="0">
                <a:latin typeface="Calibri"/>
                <a:cs typeface="Calibri"/>
              </a:rPr>
              <a:t>г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че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п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жената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хубава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м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вк</a:t>
            </a:r>
            <a:r>
              <a:rPr sz="1400" spc="-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100" y="8487409"/>
            <a:ext cx="6212205" cy="8616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 smtClean="0">
                <a:latin typeface="Calibri"/>
                <a:cs typeface="Calibri"/>
              </a:rPr>
              <a:t>*</a:t>
            </a:r>
            <a:r>
              <a:rPr sz="1400" spc="0" dirty="0" smtClean="0">
                <a:latin typeface="Calibri"/>
                <a:cs typeface="Calibri"/>
              </a:rPr>
              <a:t>Ме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23"/>
              </a:spcBef>
            </a:pPr>
            <a:endParaRPr sz="950"/>
          </a:p>
          <a:p>
            <a:pPr marL="12700" marR="12700">
              <a:lnSpc>
                <a:spcPct val="117900"/>
              </a:lnSpc>
            </a:pP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омс</a:t>
            </a:r>
            <a:r>
              <a:rPr sz="1400" spc="-10" dirty="0" smtClean="0">
                <a:latin typeface="Calibri"/>
                <a:cs typeface="Calibri"/>
              </a:rPr>
              <a:t>к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ъд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по</a:t>
            </a:r>
            <a:r>
              <a:rPr sz="1400" spc="-20" dirty="0" smtClean="0">
                <a:latin typeface="Calibri"/>
                <a:cs typeface="Calibri"/>
              </a:rPr>
              <a:t>д</a:t>
            </a:r>
            <a:r>
              <a:rPr sz="1400" spc="0" dirty="0" smtClean="0">
                <a:latin typeface="Calibri"/>
                <a:cs typeface="Calibri"/>
              </a:rPr>
              <a:t>об</a:t>
            </a:r>
            <a:r>
              <a:rPr sz="1400" spc="-20" dirty="0" smtClean="0">
                <a:latin typeface="Calibri"/>
                <a:cs typeface="Calibri"/>
              </a:rPr>
              <a:t>е</a:t>
            </a:r>
            <a:r>
              <a:rPr sz="1400" spc="0" dirty="0" smtClean="0">
                <a:latin typeface="Calibri"/>
                <a:cs typeface="Calibri"/>
              </a:rPr>
              <a:t>н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на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съ</a:t>
            </a:r>
            <a:r>
              <a:rPr sz="1400" spc="0" dirty="0" smtClean="0">
                <a:latin typeface="Calibri"/>
                <a:cs typeface="Calibri"/>
              </a:rPr>
              <a:t>вет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а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та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ш</a:t>
            </a:r>
            <a:r>
              <a:rPr sz="1400" spc="-10" dirty="0" smtClean="0">
                <a:latin typeface="Calibri"/>
                <a:cs typeface="Calibri"/>
              </a:rPr>
              <a:t>и</a:t>
            </a:r>
            <a:r>
              <a:rPr sz="1400" spc="0" dirty="0" smtClean="0">
                <a:latin typeface="Calibri"/>
                <a:cs typeface="Calibri"/>
              </a:rPr>
              <a:t>ни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е,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</a:t>
            </a:r>
            <a:r>
              <a:rPr sz="1400" spc="-20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е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ъб</a:t>
            </a:r>
            <a:r>
              <a:rPr sz="1400" spc="-5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ат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и 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е</a:t>
            </a:r>
            <a:r>
              <a:rPr sz="1400" spc="-10" dirty="0" smtClean="0">
                <a:latin typeface="Calibri"/>
                <a:cs typeface="Calibri"/>
              </a:rPr>
              <a:t>ш</a:t>
            </a:r>
            <a:r>
              <a:rPr sz="1400" spc="0" dirty="0" smtClean="0">
                <a:latin typeface="Calibri"/>
                <a:cs typeface="Calibri"/>
              </a:rPr>
              <a:t>ав</a:t>
            </a:r>
            <a:r>
              <a:rPr sz="1400" spc="-15" dirty="0" smtClean="0">
                <a:latin typeface="Calibri"/>
                <a:cs typeface="Calibri"/>
              </a:rPr>
              <a:t>а</a:t>
            </a:r>
            <a:r>
              <a:rPr sz="1400" spc="0" dirty="0" smtClean="0">
                <a:latin typeface="Calibri"/>
                <a:cs typeface="Calibri"/>
              </a:rPr>
              <a:t>т </a:t>
            </a:r>
            <a:r>
              <a:rPr sz="1400" spc="-10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лич</a:t>
            </a:r>
            <a:r>
              <a:rPr sz="1400" spc="5" dirty="0" smtClean="0">
                <a:latin typeface="Calibri"/>
                <a:cs typeface="Calibri"/>
              </a:rPr>
              <a:t>н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ка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у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и,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кои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 на</a:t>
            </a:r>
            <a:r>
              <a:rPr sz="1400" spc="5" dirty="0" smtClean="0">
                <a:latin typeface="Calibri"/>
                <a:cs typeface="Calibri"/>
              </a:rPr>
              <a:t>й</a:t>
            </a:r>
            <a:r>
              <a:rPr sz="1400" spc="0" dirty="0" smtClean="0">
                <a:latin typeface="Calibri"/>
                <a:cs typeface="Calibri"/>
              </a:rPr>
              <a:t>-че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то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а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с</a:t>
            </a:r>
            <a:r>
              <a:rPr sz="1400" spc="0" dirty="0" smtClean="0">
                <a:latin typeface="Calibri"/>
                <a:cs typeface="Calibri"/>
              </a:rPr>
              <a:t>вър</a:t>
            </a:r>
            <a:r>
              <a:rPr sz="1400" spc="-10" dirty="0" smtClean="0">
                <a:latin typeface="Calibri"/>
                <a:cs typeface="Calibri"/>
              </a:rPr>
              <a:t>з</a:t>
            </a:r>
            <a:r>
              <a:rPr sz="1400" spc="0" dirty="0" smtClean="0">
                <a:latin typeface="Calibri"/>
                <a:cs typeface="Calibri"/>
              </a:rPr>
              <a:t>ани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с</a:t>
            </a:r>
            <a:r>
              <a:rPr sz="1400" spc="-15" dirty="0" smtClean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и</a:t>
            </a:r>
            <a:r>
              <a:rPr sz="1400" spc="-10" dirty="0" smtClean="0">
                <a:latin typeface="Calibri"/>
                <a:cs typeface="Calibri"/>
              </a:rPr>
              <a:t>т</a:t>
            </a:r>
            <a:r>
              <a:rPr sz="1400" spc="0" dirty="0" smtClean="0">
                <a:latin typeface="Calibri"/>
                <a:cs typeface="Calibri"/>
              </a:rPr>
              <a:t>ови</a:t>
            </a:r>
            <a:r>
              <a:rPr sz="1400" spc="-5" dirty="0" smtClean="0">
                <a:latin typeface="Calibri"/>
                <a:cs typeface="Calibri"/>
              </a:rPr>
              <a:t> </a:t>
            </a:r>
            <a:r>
              <a:rPr sz="1400" spc="0" dirty="0" smtClean="0">
                <a:latin typeface="Calibri"/>
                <a:cs typeface="Calibri"/>
              </a:rPr>
              <a:t>п</a:t>
            </a:r>
            <a:r>
              <a:rPr sz="1400" spc="-5" dirty="0" smtClean="0">
                <a:latin typeface="Calibri"/>
                <a:cs typeface="Calibri"/>
              </a:rPr>
              <a:t>р</a:t>
            </a:r>
            <a:r>
              <a:rPr sz="1400" spc="0" dirty="0" smtClean="0">
                <a:latin typeface="Calibri"/>
                <a:cs typeface="Calibri"/>
              </a:rPr>
              <a:t>о</a:t>
            </a:r>
            <a:r>
              <a:rPr sz="1400" spc="5" dirty="0" smtClean="0">
                <a:latin typeface="Calibri"/>
                <a:cs typeface="Calibri"/>
              </a:rPr>
              <a:t>б</a:t>
            </a:r>
            <a:r>
              <a:rPr sz="1400" spc="0" dirty="0" smtClean="0">
                <a:latin typeface="Calibri"/>
                <a:cs typeface="Calibri"/>
              </a:rPr>
              <a:t>леми.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</TotalTime>
  <Words>6168</Words>
  <Application>Microsoft Office PowerPoint</Application>
  <PresentationFormat>Custom</PresentationFormat>
  <Paragraphs>453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РОЖДЕН   ДЕН</dc:title>
  <dc:creator>Pesho</dc:creator>
  <cp:lastModifiedBy>Evgeni Beev</cp:lastModifiedBy>
  <cp:revision>2</cp:revision>
  <dcterms:created xsi:type="dcterms:W3CDTF">2023-04-14T09:09:52Z</dcterms:created>
  <dcterms:modified xsi:type="dcterms:W3CDTF">2023-04-14T06:32:34Z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2023-03-05T00:00:00Z</vt:filetime>
  </property>
  <property fmtid="{D5CDD505-2E9C-101B-9397-08002B2CF9AE}" pid="3" name="LastSaved">
    <vt:filetime>2023-04-14T00:00:00Z</vt:filetime>
  </property>
</Properties>
</file>